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5" r:id="rId10"/>
    <p:sldId id="269" r:id="rId11"/>
    <p:sldId id="268" r:id="rId12"/>
    <p:sldId id="270" r:id="rId13"/>
    <p:sldId id="277" r:id="rId14"/>
    <p:sldId id="278" r:id="rId15"/>
    <p:sldId id="271" r:id="rId16"/>
    <p:sldId id="272" r:id="rId17"/>
    <p:sldId id="274" r:id="rId18"/>
    <p:sldId id="276" r:id="rId19"/>
    <p:sldId id="279" r:id="rId20"/>
    <p:sldId id="280" r:id="rId21"/>
    <p:sldId id="282" r:id="rId22"/>
    <p:sldId id="281" r:id="rId23"/>
    <p:sldId id="283" r:id="rId24"/>
    <p:sldId id="275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4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4" autoAdjust="0"/>
  </p:normalViewPr>
  <p:slideViewPr>
    <p:cSldViewPr snapToGrid="0">
      <p:cViewPr>
        <p:scale>
          <a:sx n="110" d="100"/>
          <a:sy n="110" d="100"/>
        </p:scale>
        <p:origin x="57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39488-4096-4020-9A54-36BD967ED0A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A08647-D8E1-47CC-9BC5-0EC3740F153D}">
      <dgm:prSet phldrT="[Text]" custT="1"/>
      <dgm:spPr/>
      <dgm:t>
        <a:bodyPr/>
        <a:lstStyle/>
        <a:p>
          <a:r>
            <a:rPr lang="en-US" sz="3200" dirty="0" err="1" smtClean="0"/>
            <a:t>Organizacioni</a:t>
          </a:r>
          <a:r>
            <a:rPr lang="en-US" sz="3200" dirty="0" smtClean="0"/>
            <a:t> </a:t>
          </a:r>
          <a:r>
            <a:rPr lang="en-US" sz="3200" dirty="0" err="1" smtClean="0"/>
            <a:t>kontekst</a:t>
          </a:r>
          <a:endParaRPr lang="en-US" sz="3200" dirty="0"/>
        </a:p>
      </dgm:t>
    </dgm:pt>
    <dgm:pt modelId="{32FA5389-0672-42E2-854A-FF3BE01EBF48}" type="parTrans" cxnId="{F206E1FC-3B03-4B6F-9287-7488B881C0FE}">
      <dgm:prSet/>
      <dgm:spPr/>
      <dgm:t>
        <a:bodyPr/>
        <a:lstStyle/>
        <a:p>
          <a:endParaRPr lang="en-US"/>
        </a:p>
      </dgm:t>
    </dgm:pt>
    <dgm:pt modelId="{3366E590-5836-41FF-9425-3474A306FA33}" type="sibTrans" cxnId="{F206E1FC-3B03-4B6F-9287-7488B881C0FE}">
      <dgm:prSet/>
      <dgm:spPr/>
      <dgm:t>
        <a:bodyPr/>
        <a:lstStyle/>
        <a:p>
          <a:endParaRPr lang="en-US"/>
        </a:p>
      </dgm:t>
    </dgm:pt>
    <dgm:pt modelId="{A290374D-18BC-4BA1-B2A2-0BC565B32106}">
      <dgm:prSet phldrT="[Text]" custT="1"/>
      <dgm:spPr/>
      <dgm:t>
        <a:bodyPr/>
        <a:lstStyle/>
        <a:p>
          <a:r>
            <a:rPr lang="en-US" sz="3200" dirty="0" err="1" smtClean="0"/>
            <a:t>Vode</a:t>
          </a:r>
          <a:r>
            <a:rPr lang="en-US" sz="3200" dirty="0" smtClean="0"/>
            <a:t> – status</a:t>
          </a:r>
          <a:endParaRPr lang="en-US" sz="3200" dirty="0"/>
        </a:p>
      </dgm:t>
    </dgm:pt>
    <dgm:pt modelId="{E6152968-27B6-43D3-B974-401379F638F3}" type="parTrans" cxnId="{4EBA9382-E0F3-41F7-AE87-4B1D9A5929D1}">
      <dgm:prSet/>
      <dgm:spPr/>
      <dgm:t>
        <a:bodyPr/>
        <a:lstStyle/>
        <a:p>
          <a:endParaRPr lang="en-US"/>
        </a:p>
      </dgm:t>
    </dgm:pt>
    <dgm:pt modelId="{141F2DA9-3815-4E9F-B2DE-91BDEBD2F941}" type="sibTrans" cxnId="{4EBA9382-E0F3-41F7-AE87-4B1D9A5929D1}">
      <dgm:prSet/>
      <dgm:spPr/>
      <dgm:t>
        <a:bodyPr/>
        <a:lstStyle/>
        <a:p>
          <a:endParaRPr lang="en-US"/>
        </a:p>
      </dgm:t>
    </dgm:pt>
    <dgm:pt modelId="{94D3AB64-60E0-4F5C-8D30-46EE4919D2A2}">
      <dgm:prSet phldrT="[Text]" custT="1"/>
      <dgm:spPr/>
      <dgm:t>
        <a:bodyPr/>
        <a:lstStyle/>
        <a:p>
          <a:r>
            <a:rPr lang="en-US" sz="3200" dirty="0" err="1" smtClean="0"/>
            <a:t>Zemljište</a:t>
          </a:r>
          <a:r>
            <a:rPr lang="en-US" sz="3200" dirty="0" smtClean="0"/>
            <a:t> - </a:t>
          </a:r>
          <a:r>
            <a:rPr lang="en-US" sz="3200" dirty="0" err="1" smtClean="0"/>
            <a:t>indikatori</a:t>
          </a:r>
          <a:endParaRPr lang="en-US" sz="3200" dirty="0"/>
        </a:p>
      </dgm:t>
    </dgm:pt>
    <dgm:pt modelId="{9A1FBEA7-9E3C-49B4-8792-B868A1404725}" type="parTrans" cxnId="{A314B164-39E5-489F-B678-11196F374D0B}">
      <dgm:prSet/>
      <dgm:spPr/>
      <dgm:t>
        <a:bodyPr/>
        <a:lstStyle/>
        <a:p>
          <a:endParaRPr lang="en-US"/>
        </a:p>
      </dgm:t>
    </dgm:pt>
    <dgm:pt modelId="{AB391D75-D366-4704-AF59-815F41950F03}" type="sibTrans" cxnId="{A314B164-39E5-489F-B678-11196F374D0B}">
      <dgm:prSet/>
      <dgm:spPr/>
      <dgm:t>
        <a:bodyPr/>
        <a:lstStyle/>
        <a:p>
          <a:endParaRPr lang="en-US"/>
        </a:p>
      </dgm:t>
    </dgm:pt>
    <dgm:pt modelId="{20E6B307-BE4F-44CE-89BA-8CA09CD6131C}" type="pres">
      <dgm:prSet presAssocID="{C2D39488-4096-4020-9A54-36BD967ED0AF}" presName="Name0" presStyleCnt="0">
        <dgm:presLayoutVars>
          <dgm:chMax val="7"/>
          <dgm:chPref val="7"/>
          <dgm:dir/>
        </dgm:presLayoutVars>
      </dgm:prSet>
      <dgm:spPr/>
    </dgm:pt>
    <dgm:pt modelId="{A72546D5-B7F1-4610-8CC7-85FAD374A00A}" type="pres">
      <dgm:prSet presAssocID="{C2D39488-4096-4020-9A54-36BD967ED0AF}" presName="Name1" presStyleCnt="0"/>
      <dgm:spPr/>
    </dgm:pt>
    <dgm:pt modelId="{8449FFCA-BA30-4202-8C95-56A2CDC140BF}" type="pres">
      <dgm:prSet presAssocID="{C2D39488-4096-4020-9A54-36BD967ED0AF}" presName="cycle" presStyleCnt="0"/>
      <dgm:spPr/>
    </dgm:pt>
    <dgm:pt modelId="{954C717E-1C20-460A-B050-99228694BC19}" type="pres">
      <dgm:prSet presAssocID="{C2D39488-4096-4020-9A54-36BD967ED0AF}" presName="srcNode" presStyleLbl="node1" presStyleIdx="0" presStyleCnt="3"/>
      <dgm:spPr/>
    </dgm:pt>
    <dgm:pt modelId="{C02E7391-C060-4C35-8115-A81972B1410B}" type="pres">
      <dgm:prSet presAssocID="{C2D39488-4096-4020-9A54-36BD967ED0AF}" presName="conn" presStyleLbl="parChTrans1D2" presStyleIdx="0" presStyleCnt="1"/>
      <dgm:spPr/>
    </dgm:pt>
    <dgm:pt modelId="{0AB4588B-A628-49F1-B7F7-EF16698890E3}" type="pres">
      <dgm:prSet presAssocID="{C2D39488-4096-4020-9A54-36BD967ED0AF}" presName="extraNode" presStyleLbl="node1" presStyleIdx="0" presStyleCnt="3"/>
      <dgm:spPr/>
    </dgm:pt>
    <dgm:pt modelId="{3B1C4864-13AB-40D4-84C9-8C238CF05CAC}" type="pres">
      <dgm:prSet presAssocID="{C2D39488-4096-4020-9A54-36BD967ED0AF}" presName="dstNode" presStyleLbl="node1" presStyleIdx="0" presStyleCnt="3"/>
      <dgm:spPr/>
    </dgm:pt>
    <dgm:pt modelId="{1C0BC7EA-9D50-44FC-93A1-F4781127C163}" type="pres">
      <dgm:prSet presAssocID="{74A08647-D8E1-47CC-9BC5-0EC3740F15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84515-85A0-4B0D-A7B3-7D77B43D7D4B}" type="pres">
      <dgm:prSet presAssocID="{74A08647-D8E1-47CC-9BC5-0EC3740F153D}" presName="accent_1" presStyleCnt="0"/>
      <dgm:spPr/>
    </dgm:pt>
    <dgm:pt modelId="{B1708BFA-CCC1-487D-9020-81D9AC0F59F4}" type="pres">
      <dgm:prSet presAssocID="{74A08647-D8E1-47CC-9BC5-0EC3740F153D}" presName="accentRepeatNode" presStyleLbl="solidFgAcc1" presStyleIdx="0" presStyleCnt="3"/>
      <dgm:spPr/>
    </dgm:pt>
    <dgm:pt modelId="{234D6014-1274-46D8-A448-6776665CA831}" type="pres">
      <dgm:prSet presAssocID="{A290374D-18BC-4BA1-B2A2-0BC565B3210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A2526-D077-4956-8085-29B63DC8468E}" type="pres">
      <dgm:prSet presAssocID="{A290374D-18BC-4BA1-B2A2-0BC565B32106}" presName="accent_2" presStyleCnt="0"/>
      <dgm:spPr/>
    </dgm:pt>
    <dgm:pt modelId="{499B3345-C37C-4205-82BC-362B29F6245A}" type="pres">
      <dgm:prSet presAssocID="{A290374D-18BC-4BA1-B2A2-0BC565B32106}" presName="accentRepeatNode" presStyleLbl="solidFgAcc1" presStyleIdx="1" presStyleCnt="3"/>
      <dgm:spPr/>
    </dgm:pt>
    <dgm:pt modelId="{8EC16E42-7984-401C-A7B6-0027BA5CDFED}" type="pres">
      <dgm:prSet presAssocID="{94D3AB64-60E0-4F5C-8D30-46EE4919D2A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48A-8AC3-4824-AFF1-27CCD0BCE556}" type="pres">
      <dgm:prSet presAssocID="{94D3AB64-60E0-4F5C-8D30-46EE4919D2A2}" presName="accent_3" presStyleCnt="0"/>
      <dgm:spPr/>
    </dgm:pt>
    <dgm:pt modelId="{E9A72EE9-0121-409F-814E-C5F07D7DD298}" type="pres">
      <dgm:prSet presAssocID="{94D3AB64-60E0-4F5C-8D30-46EE4919D2A2}" presName="accentRepeatNode" presStyleLbl="solidFgAcc1" presStyleIdx="2" presStyleCnt="3"/>
      <dgm:spPr/>
    </dgm:pt>
  </dgm:ptLst>
  <dgm:cxnLst>
    <dgm:cxn modelId="{434DF49F-0C04-4FD0-8E01-F8FDBFE93B93}" type="presOf" srcId="{A290374D-18BC-4BA1-B2A2-0BC565B32106}" destId="{234D6014-1274-46D8-A448-6776665CA831}" srcOrd="0" destOrd="0" presId="urn:microsoft.com/office/officeart/2008/layout/VerticalCurvedList"/>
    <dgm:cxn modelId="{59D85C7D-114C-4C67-98A2-452964622FC8}" type="presOf" srcId="{94D3AB64-60E0-4F5C-8D30-46EE4919D2A2}" destId="{8EC16E42-7984-401C-A7B6-0027BA5CDFED}" srcOrd="0" destOrd="0" presId="urn:microsoft.com/office/officeart/2008/layout/VerticalCurvedList"/>
    <dgm:cxn modelId="{A314B164-39E5-489F-B678-11196F374D0B}" srcId="{C2D39488-4096-4020-9A54-36BD967ED0AF}" destId="{94D3AB64-60E0-4F5C-8D30-46EE4919D2A2}" srcOrd="2" destOrd="0" parTransId="{9A1FBEA7-9E3C-49B4-8792-B868A1404725}" sibTransId="{AB391D75-D366-4704-AF59-815F41950F03}"/>
    <dgm:cxn modelId="{BF437F7E-33DA-496D-8A97-A68D51588129}" type="presOf" srcId="{C2D39488-4096-4020-9A54-36BD967ED0AF}" destId="{20E6B307-BE4F-44CE-89BA-8CA09CD6131C}" srcOrd="0" destOrd="0" presId="urn:microsoft.com/office/officeart/2008/layout/VerticalCurvedList"/>
    <dgm:cxn modelId="{9C0CC8AC-BBE3-4194-9E1E-BE42A9F51F23}" type="presOf" srcId="{74A08647-D8E1-47CC-9BC5-0EC3740F153D}" destId="{1C0BC7EA-9D50-44FC-93A1-F4781127C163}" srcOrd="0" destOrd="0" presId="urn:microsoft.com/office/officeart/2008/layout/VerticalCurvedList"/>
    <dgm:cxn modelId="{52F9BA98-F3D3-4127-A523-F2F953007A63}" type="presOf" srcId="{3366E590-5836-41FF-9425-3474A306FA33}" destId="{C02E7391-C060-4C35-8115-A81972B1410B}" srcOrd="0" destOrd="0" presId="urn:microsoft.com/office/officeart/2008/layout/VerticalCurvedList"/>
    <dgm:cxn modelId="{F206E1FC-3B03-4B6F-9287-7488B881C0FE}" srcId="{C2D39488-4096-4020-9A54-36BD967ED0AF}" destId="{74A08647-D8E1-47CC-9BC5-0EC3740F153D}" srcOrd="0" destOrd="0" parTransId="{32FA5389-0672-42E2-854A-FF3BE01EBF48}" sibTransId="{3366E590-5836-41FF-9425-3474A306FA33}"/>
    <dgm:cxn modelId="{4EBA9382-E0F3-41F7-AE87-4B1D9A5929D1}" srcId="{C2D39488-4096-4020-9A54-36BD967ED0AF}" destId="{A290374D-18BC-4BA1-B2A2-0BC565B32106}" srcOrd="1" destOrd="0" parTransId="{E6152968-27B6-43D3-B974-401379F638F3}" sibTransId="{141F2DA9-3815-4E9F-B2DE-91BDEBD2F941}"/>
    <dgm:cxn modelId="{8B3632A2-6B33-44CD-8C43-A50759483568}" type="presParOf" srcId="{20E6B307-BE4F-44CE-89BA-8CA09CD6131C}" destId="{A72546D5-B7F1-4610-8CC7-85FAD374A00A}" srcOrd="0" destOrd="0" presId="urn:microsoft.com/office/officeart/2008/layout/VerticalCurvedList"/>
    <dgm:cxn modelId="{928584E7-BF8E-4631-B285-ED3065054A34}" type="presParOf" srcId="{A72546D5-B7F1-4610-8CC7-85FAD374A00A}" destId="{8449FFCA-BA30-4202-8C95-56A2CDC140BF}" srcOrd="0" destOrd="0" presId="urn:microsoft.com/office/officeart/2008/layout/VerticalCurvedList"/>
    <dgm:cxn modelId="{91DB4F68-8CB3-4650-9D4D-AFE0D552DFE8}" type="presParOf" srcId="{8449FFCA-BA30-4202-8C95-56A2CDC140BF}" destId="{954C717E-1C20-460A-B050-99228694BC19}" srcOrd="0" destOrd="0" presId="urn:microsoft.com/office/officeart/2008/layout/VerticalCurvedList"/>
    <dgm:cxn modelId="{A6829975-392D-4F1A-AE79-4334EDC0E26E}" type="presParOf" srcId="{8449FFCA-BA30-4202-8C95-56A2CDC140BF}" destId="{C02E7391-C060-4C35-8115-A81972B1410B}" srcOrd="1" destOrd="0" presId="urn:microsoft.com/office/officeart/2008/layout/VerticalCurvedList"/>
    <dgm:cxn modelId="{AABAF00B-411E-454F-AADA-BC7326F8C875}" type="presParOf" srcId="{8449FFCA-BA30-4202-8C95-56A2CDC140BF}" destId="{0AB4588B-A628-49F1-B7F7-EF16698890E3}" srcOrd="2" destOrd="0" presId="urn:microsoft.com/office/officeart/2008/layout/VerticalCurvedList"/>
    <dgm:cxn modelId="{241C1BC9-5544-422D-A2A0-CCD736EA7854}" type="presParOf" srcId="{8449FFCA-BA30-4202-8C95-56A2CDC140BF}" destId="{3B1C4864-13AB-40D4-84C9-8C238CF05CAC}" srcOrd="3" destOrd="0" presId="urn:microsoft.com/office/officeart/2008/layout/VerticalCurvedList"/>
    <dgm:cxn modelId="{DE120C0B-D2DB-49F4-9179-CE4ABF42EC02}" type="presParOf" srcId="{A72546D5-B7F1-4610-8CC7-85FAD374A00A}" destId="{1C0BC7EA-9D50-44FC-93A1-F4781127C163}" srcOrd="1" destOrd="0" presId="urn:microsoft.com/office/officeart/2008/layout/VerticalCurvedList"/>
    <dgm:cxn modelId="{39C5F3BC-BE45-4FA0-AB4B-D90DBBEB54ED}" type="presParOf" srcId="{A72546D5-B7F1-4610-8CC7-85FAD374A00A}" destId="{C6584515-85A0-4B0D-A7B3-7D77B43D7D4B}" srcOrd="2" destOrd="0" presId="urn:microsoft.com/office/officeart/2008/layout/VerticalCurvedList"/>
    <dgm:cxn modelId="{3E699E97-491B-4F6B-91AF-4BC78A22667E}" type="presParOf" srcId="{C6584515-85A0-4B0D-A7B3-7D77B43D7D4B}" destId="{B1708BFA-CCC1-487D-9020-81D9AC0F59F4}" srcOrd="0" destOrd="0" presId="urn:microsoft.com/office/officeart/2008/layout/VerticalCurvedList"/>
    <dgm:cxn modelId="{9E8B62CE-1A24-44E5-88BE-3909CFFBB267}" type="presParOf" srcId="{A72546D5-B7F1-4610-8CC7-85FAD374A00A}" destId="{234D6014-1274-46D8-A448-6776665CA831}" srcOrd="3" destOrd="0" presId="urn:microsoft.com/office/officeart/2008/layout/VerticalCurvedList"/>
    <dgm:cxn modelId="{8D74ABD6-86FC-437A-A3FA-C8393F209095}" type="presParOf" srcId="{A72546D5-B7F1-4610-8CC7-85FAD374A00A}" destId="{961A2526-D077-4956-8085-29B63DC8468E}" srcOrd="4" destOrd="0" presId="urn:microsoft.com/office/officeart/2008/layout/VerticalCurvedList"/>
    <dgm:cxn modelId="{A775877D-8D9F-4B43-8514-C1DA73418768}" type="presParOf" srcId="{961A2526-D077-4956-8085-29B63DC8468E}" destId="{499B3345-C37C-4205-82BC-362B29F6245A}" srcOrd="0" destOrd="0" presId="urn:microsoft.com/office/officeart/2008/layout/VerticalCurvedList"/>
    <dgm:cxn modelId="{E2C0A0DD-8B71-4ACB-9915-7F5F0C976278}" type="presParOf" srcId="{A72546D5-B7F1-4610-8CC7-85FAD374A00A}" destId="{8EC16E42-7984-401C-A7B6-0027BA5CDFED}" srcOrd="5" destOrd="0" presId="urn:microsoft.com/office/officeart/2008/layout/VerticalCurvedList"/>
    <dgm:cxn modelId="{957AD177-122D-4EF4-B694-4A88624B4A72}" type="presParOf" srcId="{A72546D5-B7F1-4610-8CC7-85FAD374A00A}" destId="{304EA48A-8AC3-4824-AFF1-27CCD0BCE556}" srcOrd="6" destOrd="0" presId="urn:microsoft.com/office/officeart/2008/layout/VerticalCurvedList"/>
    <dgm:cxn modelId="{63497294-FB43-433D-9708-787BFE70A79A}" type="presParOf" srcId="{304EA48A-8AC3-4824-AFF1-27CCD0BCE556}" destId="{E9A72EE9-0121-409F-814E-C5F07D7DD2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78399-4690-4985-973A-084E663B8FAC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10FA0A-D727-4357-B6BF-928BEA049AB2}">
      <dgm:prSet phldrT="[Text]"/>
      <dgm:spPr/>
      <dgm:t>
        <a:bodyPr/>
        <a:lstStyle/>
        <a:p>
          <a:r>
            <a:rPr lang="sr-Latn-RS" b="1" dirty="0" smtClean="0"/>
            <a:t>13 VODEĆIH PRINCIPA</a:t>
          </a:r>
          <a:endParaRPr lang="en-US" b="1" dirty="0"/>
        </a:p>
      </dgm:t>
    </dgm:pt>
    <dgm:pt modelId="{53125570-5655-44A9-9D1C-8A1AA5269697}" type="parTrans" cxnId="{48B25A49-CAB5-4F5A-BE42-8DAC1A81DED8}">
      <dgm:prSet/>
      <dgm:spPr/>
      <dgm:t>
        <a:bodyPr/>
        <a:lstStyle/>
        <a:p>
          <a:endParaRPr lang="en-US"/>
        </a:p>
      </dgm:t>
    </dgm:pt>
    <dgm:pt modelId="{D3D5761C-B575-4D06-A466-F54B9547192C}" type="sibTrans" cxnId="{48B25A49-CAB5-4F5A-BE42-8DAC1A81DED8}">
      <dgm:prSet/>
      <dgm:spPr/>
      <dgm:t>
        <a:bodyPr/>
        <a:lstStyle/>
        <a:p>
          <a:endParaRPr lang="en-US"/>
        </a:p>
      </dgm:t>
    </dgm:pt>
    <dgm:pt modelId="{E1A01D35-92D2-493D-AD44-E10F73AE768D}">
      <dgm:prSet phldrT="[Text]" custT="1"/>
      <dgm:spPr/>
      <dgm:t>
        <a:bodyPr/>
        <a:lstStyle/>
        <a:p>
          <a:pPr algn="ctr"/>
          <a:r>
            <a:rPr lang="sr-Latn-RS" sz="2000" b="1" dirty="0" smtClean="0"/>
            <a:t>ODGOVORNOST</a:t>
          </a:r>
          <a:endParaRPr lang="sr-Latn-RS" sz="2000" b="1" dirty="0" smtClean="0"/>
        </a:p>
        <a:p>
          <a:pPr algn="l"/>
          <a:endParaRPr lang="sr-Latn-RS" sz="2000" dirty="0" smtClean="0"/>
        </a:p>
        <a:p>
          <a:pPr algn="l"/>
          <a:r>
            <a:rPr lang="sr-Latn-RS" sz="1600" dirty="0" smtClean="0">
              <a:latin typeface="Calibri"/>
            </a:rPr>
            <a:t>→ </a:t>
          </a:r>
          <a:r>
            <a:rPr lang="sr-Latn-RS" sz="1600" dirty="0" smtClean="0"/>
            <a:t>Države imaju primarnu odgovornost</a:t>
          </a:r>
        </a:p>
        <a:p>
          <a:pPr algn="l"/>
          <a:r>
            <a:rPr lang="sr-Latn-RS" sz="1600" dirty="0" smtClean="0"/>
            <a:t>→ Deljenje odgovornosti sa zainteresovanim stranama</a:t>
          </a:r>
          <a:endParaRPr lang="en-US" sz="1600" dirty="0"/>
        </a:p>
      </dgm:t>
    </dgm:pt>
    <dgm:pt modelId="{CD186317-0647-467B-ACCE-143B70C9F118}" type="parTrans" cxnId="{B093A424-A50D-43CA-A1A0-8BB27CE75F50}">
      <dgm:prSet/>
      <dgm:spPr/>
      <dgm:t>
        <a:bodyPr/>
        <a:lstStyle/>
        <a:p>
          <a:endParaRPr lang="en-US"/>
        </a:p>
      </dgm:t>
    </dgm:pt>
    <dgm:pt modelId="{DC609832-0D30-41B5-AE6D-B6D563773B1F}" type="sibTrans" cxnId="{B093A424-A50D-43CA-A1A0-8BB27CE75F50}">
      <dgm:prSet/>
      <dgm:spPr/>
      <dgm:t>
        <a:bodyPr/>
        <a:lstStyle/>
        <a:p>
          <a:endParaRPr lang="en-US"/>
        </a:p>
      </dgm:t>
    </dgm:pt>
    <dgm:pt modelId="{424BA330-83BF-4A93-9150-AF8A1BF454AE}">
      <dgm:prSet phldrT="[Text]" custT="1"/>
      <dgm:spPr/>
      <dgm:t>
        <a:bodyPr/>
        <a:lstStyle/>
        <a:p>
          <a:pPr algn="ctr"/>
          <a:r>
            <a:rPr lang="sr-Latn-RS" sz="2000" b="1" dirty="0" smtClean="0"/>
            <a:t>ANGAŽOVANJE</a:t>
          </a:r>
        </a:p>
        <a:p>
          <a:pPr algn="ctr"/>
          <a:endParaRPr lang="sr-Latn-RS" sz="2000" b="1" dirty="0" smtClean="0"/>
        </a:p>
        <a:p>
          <a:pPr algn="l"/>
          <a:r>
            <a:rPr lang="sr-Latn-RS" sz="1600" dirty="0" smtClean="0">
              <a:latin typeface="Calibri"/>
            </a:rPr>
            <a:t>→ Celokupno društvo</a:t>
          </a:r>
        </a:p>
        <a:p>
          <a:pPr algn="l"/>
          <a:r>
            <a:rPr lang="sr-Latn-RS" sz="1600" dirty="0" smtClean="0">
              <a:latin typeface="Calibri"/>
            </a:rPr>
            <a:t>→ Sve državne institucije</a:t>
          </a:r>
        </a:p>
        <a:p>
          <a:pPr algn="l"/>
          <a:r>
            <a:rPr lang="sr-Latn-RS" sz="1600" dirty="0" smtClean="0">
              <a:latin typeface="Calibri"/>
            </a:rPr>
            <a:t>→ Osnaživanje lokalne samouprave</a:t>
          </a:r>
          <a:endParaRPr lang="en-US" sz="1600" dirty="0"/>
        </a:p>
      </dgm:t>
    </dgm:pt>
    <dgm:pt modelId="{441587B7-65D1-4333-98A5-09BAE9CA1215}" type="parTrans" cxnId="{5BF2FCE7-EC01-455D-82A8-26489473E45E}">
      <dgm:prSet/>
      <dgm:spPr/>
      <dgm:t>
        <a:bodyPr/>
        <a:lstStyle/>
        <a:p>
          <a:endParaRPr lang="en-US"/>
        </a:p>
      </dgm:t>
    </dgm:pt>
    <dgm:pt modelId="{2DC48A73-1307-49D9-BD1A-550EF3B8134F}" type="sibTrans" cxnId="{5BF2FCE7-EC01-455D-82A8-26489473E45E}">
      <dgm:prSet/>
      <dgm:spPr/>
      <dgm:t>
        <a:bodyPr/>
        <a:lstStyle/>
        <a:p>
          <a:endParaRPr lang="en-US"/>
        </a:p>
      </dgm:t>
    </dgm:pt>
    <dgm:pt modelId="{3D6E9B1A-7290-4453-8923-A5C550DE8349}">
      <dgm:prSet phldrT="[Text]" custT="1"/>
      <dgm:spPr/>
      <dgm:t>
        <a:bodyPr/>
        <a:lstStyle/>
        <a:p>
          <a:pPr algn="ctr"/>
          <a:r>
            <a:rPr lang="sr-Latn-RS" sz="2000" b="1" dirty="0" smtClean="0"/>
            <a:t>PRISTUP</a:t>
          </a:r>
        </a:p>
        <a:p>
          <a:pPr algn="l"/>
          <a:r>
            <a:rPr lang="sr-Latn-RS" sz="1600" dirty="0" smtClean="0">
              <a:latin typeface="Calibri"/>
            </a:rPr>
            <a:t>→ U vidu ljudskih prava</a:t>
          </a:r>
        </a:p>
        <a:p>
          <a:pPr algn="l"/>
          <a:r>
            <a:rPr lang="sr-Latn-RS" sz="1600" dirty="0" smtClean="0">
              <a:latin typeface="Calibri"/>
            </a:rPr>
            <a:t>→ Smanjenje rizika od katastrofa i </a:t>
          </a:r>
          <a:r>
            <a:rPr lang="sr-Latn-RS" sz="1600" dirty="0" smtClean="0">
              <a:latin typeface="Calibri"/>
            </a:rPr>
            <a:t>razvoj</a:t>
          </a:r>
          <a:endParaRPr lang="sr-Latn-RS" sz="1600" dirty="0" smtClean="0">
            <a:latin typeface="Calibri"/>
          </a:endParaRPr>
        </a:p>
        <a:p>
          <a:pPr algn="l"/>
          <a:r>
            <a:rPr lang="sr-Latn-RS" sz="1600" dirty="0" smtClean="0">
              <a:latin typeface="Calibri"/>
            </a:rPr>
            <a:t>→ Višestruke opasnosti</a:t>
          </a:r>
        </a:p>
        <a:p>
          <a:pPr algn="l"/>
          <a:r>
            <a:rPr lang="sr-Latn-RS" sz="1600" dirty="0" smtClean="0">
              <a:latin typeface="Calibri"/>
            </a:rPr>
            <a:t>→ Lokalni izrazi rizika</a:t>
          </a:r>
        </a:p>
        <a:p>
          <a:pPr algn="l"/>
          <a:r>
            <a:rPr lang="sr-Latn-RS" sz="1600" dirty="0" smtClean="0">
              <a:latin typeface="Calibri"/>
            </a:rPr>
            <a:t>→Objavljivanje katastrofe i rešavanje osnovnih rizika</a:t>
          </a:r>
        </a:p>
        <a:p>
          <a:pPr algn="l"/>
          <a:r>
            <a:rPr lang="sr-Latn-RS" sz="1600" dirty="0" smtClean="0">
              <a:latin typeface="Calibri"/>
            </a:rPr>
            <a:t>→ Ponovo </a:t>
          </a:r>
          <a:r>
            <a:rPr lang="sr-Latn-RS" sz="1600" dirty="0" smtClean="0">
              <a:latin typeface="Calibri"/>
            </a:rPr>
            <a:t>izgraditi</a:t>
          </a:r>
        </a:p>
        <a:p>
          <a:pPr algn="l"/>
          <a:endParaRPr lang="sr-Latn-RS" sz="1800" dirty="0" smtClean="0">
            <a:latin typeface="Calibri"/>
          </a:endParaRPr>
        </a:p>
        <a:p>
          <a:pPr algn="ctr"/>
          <a:endParaRPr lang="en-US" sz="2000" dirty="0"/>
        </a:p>
      </dgm:t>
    </dgm:pt>
    <dgm:pt modelId="{732EA9A6-4635-44C5-A1F0-1F94804E8B35}" type="parTrans" cxnId="{A3EFE611-3AF2-4D1A-A335-490B195F3FFC}">
      <dgm:prSet/>
      <dgm:spPr/>
      <dgm:t>
        <a:bodyPr/>
        <a:lstStyle/>
        <a:p>
          <a:endParaRPr lang="en-US"/>
        </a:p>
      </dgm:t>
    </dgm:pt>
    <dgm:pt modelId="{D92D16D4-D81B-4AA5-B391-5ED621BC2E1C}" type="sibTrans" cxnId="{A3EFE611-3AF2-4D1A-A335-490B195F3FFC}">
      <dgm:prSet/>
      <dgm:spPr/>
      <dgm:t>
        <a:bodyPr/>
        <a:lstStyle/>
        <a:p>
          <a:endParaRPr lang="en-US"/>
        </a:p>
      </dgm:t>
    </dgm:pt>
    <dgm:pt modelId="{6D49841C-BE38-4AE1-ADD2-11829708839F}">
      <dgm:prSet phldrT="[Text]" custT="1"/>
      <dgm:spPr/>
      <dgm:t>
        <a:bodyPr/>
        <a:lstStyle/>
        <a:p>
          <a:endParaRPr lang="en-US" sz="1600" b="0" dirty="0"/>
        </a:p>
      </dgm:t>
    </dgm:pt>
    <dgm:pt modelId="{9EA48373-62FF-4782-B965-2A2C95989CD8}" type="parTrans" cxnId="{491295A3-1892-4CED-8CA8-84CE5C213FB8}">
      <dgm:prSet/>
      <dgm:spPr/>
      <dgm:t>
        <a:bodyPr/>
        <a:lstStyle/>
        <a:p>
          <a:endParaRPr lang="en-US"/>
        </a:p>
      </dgm:t>
    </dgm:pt>
    <dgm:pt modelId="{FA0BDE45-41E8-4D57-96F5-E47568FA7878}" type="sibTrans" cxnId="{491295A3-1892-4CED-8CA8-84CE5C213FB8}">
      <dgm:prSet/>
      <dgm:spPr/>
      <dgm:t>
        <a:bodyPr/>
        <a:lstStyle/>
        <a:p>
          <a:endParaRPr lang="en-US"/>
        </a:p>
      </dgm:t>
    </dgm:pt>
    <dgm:pt modelId="{5F9A6F20-E538-4882-B251-856BC7329E4B}" type="pres">
      <dgm:prSet presAssocID="{F5678399-4690-4985-973A-084E663B8FA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839DC-A9ED-4314-A49D-22B5E6239688}" type="pres">
      <dgm:prSet presAssocID="{F5678399-4690-4985-973A-084E663B8FAC}" presName="matrix" presStyleCnt="0"/>
      <dgm:spPr/>
      <dgm:t>
        <a:bodyPr/>
        <a:lstStyle/>
        <a:p>
          <a:endParaRPr lang="en-US"/>
        </a:p>
      </dgm:t>
    </dgm:pt>
    <dgm:pt modelId="{1DA8B804-F35F-4F48-8CC2-8CB79AE736BD}" type="pres">
      <dgm:prSet presAssocID="{F5678399-4690-4985-973A-084E663B8FAC}" presName="tile1" presStyleLbl="node1" presStyleIdx="0" presStyleCnt="4"/>
      <dgm:spPr/>
      <dgm:t>
        <a:bodyPr/>
        <a:lstStyle/>
        <a:p>
          <a:endParaRPr lang="en-US"/>
        </a:p>
      </dgm:t>
    </dgm:pt>
    <dgm:pt modelId="{66D0C196-5974-4A47-8FF5-CDCA59B3CCAF}" type="pres">
      <dgm:prSet presAssocID="{F5678399-4690-4985-973A-084E663B8F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D6A0-3725-493F-94D4-294EEC42DEB5}" type="pres">
      <dgm:prSet presAssocID="{F5678399-4690-4985-973A-084E663B8FAC}" presName="tile2" presStyleLbl="node1" presStyleIdx="1" presStyleCnt="4" custLinFactNeighborX="37779" custLinFactNeighborY="-18285"/>
      <dgm:spPr/>
      <dgm:t>
        <a:bodyPr/>
        <a:lstStyle/>
        <a:p>
          <a:endParaRPr lang="en-US"/>
        </a:p>
      </dgm:t>
    </dgm:pt>
    <dgm:pt modelId="{D9130C56-B892-4EA4-BD82-7E41A1E01BEC}" type="pres">
      <dgm:prSet presAssocID="{F5678399-4690-4985-973A-084E663B8F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FA9C5-821A-4708-9D15-56CA18DD0ABE}" type="pres">
      <dgm:prSet presAssocID="{F5678399-4690-4985-973A-084E663B8FAC}" presName="tile3" presStyleLbl="node1" presStyleIdx="2" presStyleCnt="4"/>
      <dgm:spPr/>
      <dgm:t>
        <a:bodyPr/>
        <a:lstStyle/>
        <a:p>
          <a:endParaRPr lang="en-US"/>
        </a:p>
      </dgm:t>
    </dgm:pt>
    <dgm:pt modelId="{A94914B8-BD87-4877-B19B-AB1F31DE8B2B}" type="pres">
      <dgm:prSet presAssocID="{F5678399-4690-4985-973A-084E663B8F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93CD3-C12A-47A7-B4D2-C61BB27090F3}" type="pres">
      <dgm:prSet presAssocID="{F5678399-4690-4985-973A-084E663B8FAC}" presName="tile4" presStyleLbl="node1" presStyleIdx="3" presStyleCnt="4"/>
      <dgm:spPr/>
      <dgm:t>
        <a:bodyPr/>
        <a:lstStyle/>
        <a:p>
          <a:endParaRPr lang="en-US"/>
        </a:p>
      </dgm:t>
    </dgm:pt>
    <dgm:pt modelId="{BCACB1A6-1F83-4B9A-BD9A-FE8139EE4578}" type="pres">
      <dgm:prSet presAssocID="{F5678399-4690-4985-973A-084E663B8F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51EEE-9120-455C-9C40-50B26B2213F7}" type="pres">
      <dgm:prSet presAssocID="{F5678399-4690-4985-973A-084E663B8F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9092A-F3C2-42A9-89AE-BF76FCD3DC56}" type="presOf" srcId="{E1A01D35-92D2-493D-AD44-E10F73AE768D}" destId="{66D0C196-5974-4A47-8FF5-CDCA59B3CCAF}" srcOrd="1" destOrd="0" presId="urn:microsoft.com/office/officeart/2005/8/layout/matrix1"/>
    <dgm:cxn modelId="{98E06AC0-FA93-46E8-9C52-0E9D27BFAE07}" type="presOf" srcId="{3D6E9B1A-7290-4453-8923-A5C550DE8349}" destId="{A94914B8-BD87-4877-B19B-AB1F31DE8B2B}" srcOrd="1" destOrd="0" presId="urn:microsoft.com/office/officeart/2005/8/layout/matrix1"/>
    <dgm:cxn modelId="{EE868402-C52E-4533-A21B-25B7FCDDF462}" type="presOf" srcId="{6D49841C-BE38-4AE1-ADD2-11829708839F}" destId="{BCACB1A6-1F83-4B9A-BD9A-FE8139EE4578}" srcOrd="1" destOrd="0" presId="urn:microsoft.com/office/officeart/2005/8/layout/matrix1"/>
    <dgm:cxn modelId="{C68A5685-FB15-431C-9D72-93CD237AB115}" type="presOf" srcId="{424BA330-83BF-4A93-9150-AF8A1BF454AE}" destId="{D9130C56-B892-4EA4-BD82-7E41A1E01BEC}" srcOrd="1" destOrd="0" presId="urn:microsoft.com/office/officeart/2005/8/layout/matrix1"/>
    <dgm:cxn modelId="{B093A424-A50D-43CA-A1A0-8BB27CE75F50}" srcId="{0110FA0A-D727-4357-B6BF-928BEA049AB2}" destId="{E1A01D35-92D2-493D-AD44-E10F73AE768D}" srcOrd="0" destOrd="0" parTransId="{CD186317-0647-467B-ACCE-143B70C9F118}" sibTransId="{DC609832-0D30-41B5-AE6D-B6D563773B1F}"/>
    <dgm:cxn modelId="{BEB2D5FC-6257-45F9-AB13-CEA4B9B430E7}" type="presOf" srcId="{F5678399-4690-4985-973A-084E663B8FAC}" destId="{5F9A6F20-E538-4882-B251-856BC7329E4B}" srcOrd="0" destOrd="0" presId="urn:microsoft.com/office/officeart/2005/8/layout/matrix1"/>
    <dgm:cxn modelId="{112E575B-A77C-464A-9845-01C2E17DA5F2}" type="presOf" srcId="{3D6E9B1A-7290-4453-8923-A5C550DE8349}" destId="{AB7FA9C5-821A-4708-9D15-56CA18DD0ABE}" srcOrd="0" destOrd="0" presId="urn:microsoft.com/office/officeart/2005/8/layout/matrix1"/>
    <dgm:cxn modelId="{5BF2FCE7-EC01-455D-82A8-26489473E45E}" srcId="{0110FA0A-D727-4357-B6BF-928BEA049AB2}" destId="{424BA330-83BF-4A93-9150-AF8A1BF454AE}" srcOrd="1" destOrd="0" parTransId="{441587B7-65D1-4333-98A5-09BAE9CA1215}" sibTransId="{2DC48A73-1307-49D9-BD1A-550EF3B8134F}"/>
    <dgm:cxn modelId="{A3D40A13-8026-43CD-B83E-55096E0F5771}" type="presOf" srcId="{0110FA0A-D727-4357-B6BF-928BEA049AB2}" destId="{29451EEE-9120-455C-9C40-50B26B2213F7}" srcOrd="0" destOrd="0" presId="urn:microsoft.com/office/officeart/2005/8/layout/matrix1"/>
    <dgm:cxn modelId="{A3EFE611-3AF2-4D1A-A335-490B195F3FFC}" srcId="{0110FA0A-D727-4357-B6BF-928BEA049AB2}" destId="{3D6E9B1A-7290-4453-8923-A5C550DE8349}" srcOrd="2" destOrd="0" parTransId="{732EA9A6-4635-44C5-A1F0-1F94804E8B35}" sibTransId="{D92D16D4-D81B-4AA5-B391-5ED621BC2E1C}"/>
    <dgm:cxn modelId="{67BAF4FB-AF89-44EE-9D52-94D960E83FD8}" type="presOf" srcId="{424BA330-83BF-4A93-9150-AF8A1BF454AE}" destId="{38EFD6A0-3725-493F-94D4-294EEC42DEB5}" srcOrd="0" destOrd="0" presId="urn:microsoft.com/office/officeart/2005/8/layout/matrix1"/>
    <dgm:cxn modelId="{48B25A49-CAB5-4F5A-BE42-8DAC1A81DED8}" srcId="{F5678399-4690-4985-973A-084E663B8FAC}" destId="{0110FA0A-D727-4357-B6BF-928BEA049AB2}" srcOrd="0" destOrd="0" parTransId="{53125570-5655-44A9-9D1C-8A1AA5269697}" sibTransId="{D3D5761C-B575-4D06-A466-F54B9547192C}"/>
    <dgm:cxn modelId="{02085007-96B4-4959-A1CB-4BBE2CD90EF0}" type="presOf" srcId="{E1A01D35-92D2-493D-AD44-E10F73AE768D}" destId="{1DA8B804-F35F-4F48-8CC2-8CB79AE736BD}" srcOrd="0" destOrd="0" presId="urn:microsoft.com/office/officeart/2005/8/layout/matrix1"/>
    <dgm:cxn modelId="{DAE4840F-DCB7-49CB-BDE2-209DEC5B4016}" type="presOf" srcId="{6D49841C-BE38-4AE1-ADD2-11829708839F}" destId="{23E93CD3-C12A-47A7-B4D2-C61BB27090F3}" srcOrd="0" destOrd="0" presId="urn:microsoft.com/office/officeart/2005/8/layout/matrix1"/>
    <dgm:cxn modelId="{491295A3-1892-4CED-8CA8-84CE5C213FB8}" srcId="{0110FA0A-D727-4357-B6BF-928BEA049AB2}" destId="{6D49841C-BE38-4AE1-ADD2-11829708839F}" srcOrd="3" destOrd="0" parTransId="{9EA48373-62FF-4782-B965-2A2C95989CD8}" sibTransId="{FA0BDE45-41E8-4D57-96F5-E47568FA7878}"/>
    <dgm:cxn modelId="{1D565219-2032-4184-92B5-A3B4383CF292}" type="presParOf" srcId="{5F9A6F20-E538-4882-B251-856BC7329E4B}" destId="{978839DC-A9ED-4314-A49D-22B5E6239688}" srcOrd="0" destOrd="0" presId="urn:microsoft.com/office/officeart/2005/8/layout/matrix1"/>
    <dgm:cxn modelId="{AD767195-0A7A-4D41-900A-BA531BDB82D1}" type="presParOf" srcId="{978839DC-A9ED-4314-A49D-22B5E6239688}" destId="{1DA8B804-F35F-4F48-8CC2-8CB79AE736BD}" srcOrd="0" destOrd="0" presId="urn:microsoft.com/office/officeart/2005/8/layout/matrix1"/>
    <dgm:cxn modelId="{E1176EED-1946-47B8-BE52-B7186959C83F}" type="presParOf" srcId="{978839DC-A9ED-4314-A49D-22B5E6239688}" destId="{66D0C196-5974-4A47-8FF5-CDCA59B3CCAF}" srcOrd="1" destOrd="0" presId="urn:microsoft.com/office/officeart/2005/8/layout/matrix1"/>
    <dgm:cxn modelId="{383FB1BA-B444-44C2-896C-9B4E5529F2E2}" type="presParOf" srcId="{978839DC-A9ED-4314-A49D-22B5E6239688}" destId="{38EFD6A0-3725-493F-94D4-294EEC42DEB5}" srcOrd="2" destOrd="0" presId="urn:microsoft.com/office/officeart/2005/8/layout/matrix1"/>
    <dgm:cxn modelId="{1ECF05C0-ECCF-4556-A153-51E5D51C9548}" type="presParOf" srcId="{978839DC-A9ED-4314-A49D-22B5E6239688}" destId="{D9130C56-B892-4EA4-BD82-7E41A1E01BEC}" srcOrd="3" destOrd="0" presId="urn:microsoft.com/office/officeart/2005/8/layout/matrix1"/>
    <dgm:cxn modelId="{65587920-AAAB-4DC7-A944-FACB7EC4349F}" type="presParOf" srcId="{978839DC-A9ED-4314-A49D-22B5E6239688}" destId="{AB7FA9C5-821A-4708-9D15-56CA18DD0ABE}" srcOrd="4" destOrd="0" presId="urn:microsoft.com/office/officeart/2005/8/layout/matrix1"/>
    <dgm:cxn modelId="{ACEA5E62-CC7E-44D7-B6F7-C9C2BED09165}" type="presParOf" srcId="{978839DC-A9ED-4314-A49D-22B5E6239688}" destId="{A94914B8-BD87-4877-B19B-AB1F31DE8B2B}" srcOrd="5" destOrd="0" presId="urn:microsoft.com/office/officeart/2005/8/layout/matrix1"/>
    <dgm:cxn modelId="{39FAEB9E-6535-4FBF-AF2C-84B0A39EEA60}" type="presParOf" srcId="{978839DC-A9ED-4314-A49D-22B5E6239688}" destId="{23E93CD3-C12A-47A7-B4D2-C61BB27090F3}" srcOrd="6" destOrd="0" presId="urn:microsoft.com/office/officeart/2005/8/layout/matrix1"/>
    <dgm:cxn modelId="{A2988C2E-A0FD-4E9F-AD93-BC9E1EBBABA7}" type="presParOf" srcId="{978839DC-A9ED-4314-A49D-22B5E6239688}" destId="{BCACB1A6-1F83-4B9A-BD9A-FE8139EE4578}" srcOrd="7" destOrd="0" presId="urn:microsoft.com/office/officeart/2005/8/layout/matrix1"/>
    <dgm:cxn modelId="{8C3F75BB-89AE-484C-94D1-8065B1287A6B}" type="presParOf" srcId="{5F9A6F20-E538-4882-B251-856BC7329E4B}" destId="{29451EEE-9120-455C-9C40-50B26B2213F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B9BF7-F33F-4B44-9AA8-B31E3F9EEAD8}" type="doc">
      <dgm:prSet loTypeId="urn:microsoft.com/office/officeart/2005/8/layout/arrow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1355CB-8917-4B85-9A70-CEEE2EC1E02A}">
      <dgm:prSet phldrT="[Text]" custT="1"/>
      <dgm:spPr/>
      <dgm:t>
        <a:bodyPr/>
        <a:lstStyle/>
        <a:p>
          <a:r>
            <a:rPr lang="sr-Latn-RS" sz="2000" b="1" smtClean="0"/>
            <a:t>1. Zemalja sa nacionalnim i lokalnim strategijama za smanjenje rizika od katastrofa</a:t>
          </a:r>
        </a:p>
        <a:p>
          <a:r>
            <a:rPr lang="sr-Latn-RS" sz="1800" smtClean="0"/>
            <a:t>vrednost iz 2020 &gt;&gt; vrednost iz 2015</a:t>
          </a:r>
        </a:p>
        <a:p>
          <a:r>
            <a:rPr lang="sr-Latn-RS" sz="2000" b="1" smtClean="0"/>
            <a:t>2. Međunarodna saradnja sa zemljama u razvoju </a:t>
          </a:r>
        </a:p>
        <a:p>
          <a:r>
            <a:rPr lang="sr-Latn-RS" sz="1800" smtClean="0"/>
            <a:t>vrednost iz 2020 &gt;&gt; vrednost iz 2015</a:t>
          </a:r>
        </a:p>
        <a:p>
          <a:r>
            <a:rPr lang="sr-Latn-RS" sz="2000" b="1" smtClean="0"/>
            <a:t>3. D</a:t>
          </a:r>
          <a:r>
            <a:rPr lang="en-US" sz="2000" b="1" smtClean="0"/>
            <a:t>ostupnost i pristup sistemima ranog upozoravanja sa više opasnosti i informacijama i procenama rizika od katastrofe</a:t>
          </a:r>
          <a:endParaRPr lang="sr-Latn-RS" sz="2000" b="1" smtClean="0"/>
        </a:p>
        <a:p>
          <a:r>
            <a:rPr lang="sr-Latn-RS" sz="1800" smtClean="0"/>
            <a:t>vrednosti iz 2030 &gt;&gt; vrednosti iz 2015</a:t>
          </a:r>
          <a:endParaRPr lang="en-US" sz="1800" dirty="0"/>
        </a:p>
      </dgm:t>
    </dgm:pt>
    <dgm:pt modelId="{C76CF54D-4CB2-4376-85CE-86FECF325734}" type="parTrans" cxnId="{C96F3C64-F880-4E58-BC6A-25279DE9547E}">
      <dgm:prSet/>
      <dgm:spPr/>
      <dgm:t>
        <a:bodyPr/>
        <a:lstStyle/>
        <a:p>
          <a:endParaRPr lang="en-US"/>
        </a:p>
      </dgm:t>
    </dgm:pt>
    <dgm:pt modelId="{9E647969-6846-4A90-A8A0-256323FC7954}" type="sibTrans" cxnId="{C96F3C64-F880-4E58-BC6A-25279DE9547E}">
      <dgm:prSet/>
      <dgm:spPr/>
      <dgm:t>
        <a:bodyPr/>
        <a:lstStyle/>
        <a:p>
          <a:endParaRPr lang="en-US"/>
        </a:p>
      </dgm:t>
    </dgm:pt>
    <dgm:pt modelId="{D45F34EF-2031-44DD-B646-55623EF10F45}">
      <dgm:prSet phldrT="[Text]" custT="1"/>
      <dgm:spPr/>
      <dgm:t>
        <a:bodyPr/>
        <a:lstStyle/>
        <a:p>
          <a:r>
            <a:rPr lang="sr-Latn-RS" sz="2000" b="1" dirty="0" smtClean="0"/>
            <a:t>4. Mortalitet globalne populacije</a:t>
          </a:r>
        </a:p>
        <a:p>
          <a:r>
            <a:rPr lang="sr-Latn-RS" sz="1800" dirty="0" smtClean="0"/>
            <a:t>prosek od 2020 – 2030 &lt;&lt; prosek od 2005 – 2015</a:t>
          </a:r>
        </a:p>
        <a:p>
          <a:r>
            <a:rPr lang="sr-Latn-RS" sz="2000" b="1" dirty="0" smtClean="0"/>
            <a:t>5. Pogođeno stanovništvo na globalnom nivou</a:t>
          </a:r>
        </a:p>
        <a:p>
          <a:r>
            <a:rPr lang="sr-Latn-RS" sz="1800" dirty="0" smtClean="0"/>
            <a:t>prosek od 2020 – 2030 &lt;&lt; prosek od 2005 – 2015 </a:t>
          </a:r>
        </a:p>
        <a:p>
          <a:r>
            <a:rPr lang="sr-Latn-RS" sz="2000" b="1" dirty="0" smtClean="0"/>
            <a:t>6. Direktni ekonomski gubici</a:t>
          </a:r>
        </a:p>
        <a:p>
          <a:r>
            <a:rPr lang="sr-Latn-RS" sz="1800" dirty="0" smtClean="0"/>
            <a:t>odnos iz 2030 &lt;&lt; odnos iz 2015</a:t>
          </a:r>
        </a:p>
        <a:p>
          <a:r>
            <a:rPr lang="sr-Latn-RS" sz="2000" b="1" dirty="0" smtClean="0"/>
            <a:t>7. Šteta na kritičnoj infrastrukturi i narušavanje osnovnih usluga</a:t>
          </a:r>
        </a:p>
        <a:p>
          <a:r>
            <a:rPr lang="en-GB" sz="1800" dirty="0" smtClean="0"/>
            <a:t>v</a:t>
          </a:r>
          <a:r>
            <a:rPr lang="sr-Latn-RS" sz="1800" dirty="0" smtClean="0"/>
            <a:t>re</a:t>
          </a:r>
          <a:r>
            <a:rPr lang="en-GB" sz="1800" dirty="0" smtClean="0"/>
            <a:t>d</a:t>
          </a:r>
          <a:r>
            <a:rPr lang="sr-Latn-RS" sz="1800" dirty="0" smtClean="0"/>
            <a:t>nost </a:t>
          </a:r>
          <a:r>
            <a:rPr lang="sr-Latn-RS" sz="1800" dirty="0" smtClean="0"/>
            <a:t>iz 2030 &lt;&lt; vrednost iz 2015</a:t>
          </a:r>
        </a:p>
        <a:p>
          <a:endParaRPr lang="en-US" sz="2000" dirty="0"/>
        </a:p>
      </dgm:t>
    </dgm:pt>
    <dgm:pt modelId="{24496DC0-D8B9-42D0-A77A-35CC98C151FE}" type="parTrans" cxnId="{907C0E12-720D-425A-8478-9BE0826652C1}">
      <dgm:prSet/>
      <dgm:spPr/>
      <dgm:t>
        <a:bodyPr/>
        <a:lstStyle/>
        <a:p>
          <a:endParaRPr lang="en-US"/>
        </a:p>
      </dgm:t>
    </dgm:pt>
    <dgm:pt modelId="{F11E9A90-D678-4EF4-A2AE-7ECC457C195E}" type="sibTrans" cxnId="{907C0E12-720D-425A-8478-9BE0826652C1}">
      <dgm:prSet/>
      <dgm:spPr/>
      <dgm:t>
        <a:bodyPr/>
        <a:lstStyle/>
        <a:p>
          <a:endParaRPr lang="en-US"/>
        </a:p>
      </dgm:t>
    </dgm:pt>
    <dgm:pt modelId="{2AC499CF-C463-4D7B-888D-315F3C88D9A3}" type="pres">
      <dgm:prSet presAssocID="{315B9BF7-F33F-4B44-9AA8-B31E3F9EEA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22003-2ED5-4FCB-B6C0-3CB410166B47}" type="pres">
      <dgm:prSet presAssocID="{D61355CB-8917-4B85-9A70-CEEE2EC1E02A}" presName="upArrow" presStyleLbl="node1" presStyleIdx="0" presStyleCnt="2" custScaleX="58139" custLinFactNeighborX="-4378" custLinFactNeighborY="4167"/>
      <dgm:spPr/>
      <dgm:t>
        <a:bodyPr/>
        <a:lstStyle/>
        <a:p>
          <a:endParaRPr lang="en-US"/>
        </a:p>
      </dgm:t>
    </dgm:pt>
    <dgm:pt modelId="{8A496EB5-5301-4017-90CF-9F365C93DE4C}" type="pres">
      <dgm:prSet presAssocID="{D61355CB-8917-4B85-9A70-CEEE2EC1E02A}" presName="upArrowText" presStyleLbl="revTx" presStyleIdx="0" presStyleCnt="2" custScaleX="128896" custLinFactNeighborX="173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205FA-F608-491C-98BC-BC88D3999BD9}" type="pres">
      <dgm:prSet presAssocID="{D45F34EF-2031-44DD-B646-55623EF10F45}" presName="downArrow" presStyleLbl="node1" presStyleIdx="1" presStyleCnt="2" custScaleX="47101" custScaleY="97252" custLinFactNeighborX="-2363" custLinFactNeighborY="-8005"/>
      <dgm:spPr/>
      <dgm:t>
        <a:bodyPr/>
        <a:lstStyle/>
        <a:p>
          <a:endParaRPr lang="en-US"/>
        </a:p>
      </dgm:t>
    </dgm:pt>
    <dgm:pt modelId="{7B26784B-514A-4DF5-B3C0-A8EEFD697DE6}" type="pres">
      <dgm:prSet presAssocID="{D45F34EF-2031-44DD-B646-55623EF10F45}" presName="downArrowText" presStyleLbl="revTx" presStyleIdx="1" presStyleCnt="2" custScaleX="129127" custLinFactNeighborX="-4662" custLinFactNeighborY="-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F3C64-F880-4E58-BC6A-25279DE9547E}" srcId="{315B9BF7-F33F-4B44-9AA8-B31E3F9EEAD8}" destId="{D61355CB-8917-4B85-9A70-CEEE2EC1E02A}" srcOrd="0" destOrd="0" parTransId="{C76CF54D-4CB2-4376-85CE-86FECF325734}" sibTransId="{9E647969-6846-4A90-A8A0-256323FC7954}"/>
    <dgm:cxn modelId="{1B3FC559-0A69-42D1-B5A5-87F8EAD546B2}" type="presOf" srcId="{D45F34EF-2031-44DD-B646-55623EF10F45}" destId="{7B26784B-514A-4DF5-B3C0-A8EEFD697DE6}" srcOrd="0" destOrd="0" presId="urn:microsoft.com/office/officeart/2005/8/layout/arrow4"/>
    <dgm:cxn modelId="{C0C0F6B3-9DF2-45CA-9184-B0C4D734F3B7}" type="presOf" srcId="{315B9BF7-F33F-4B44-9AA8-B31E3F9EEAD8}" destId="{2AC499CF-C463-4D7B-888D-315F3C88D9A3}" srcOrd="0" destOrd="0" presId="urn:microsoft.com/office/officeart/2005/8/layout/arrow4"/>
    <dgm:cxn modelId="{907C0E12-720D-425A-8478-9BE0826652C1}" srcId="{315B9BF7-F33F-4B44-9AA8-B31E3F9EEAD8}" destId="{D45F34EF-2031-44DD-B646-55623EF10F45}" srcOrd="1" destOrd="0" parTransId="{24496DC0-D8B9-42D0-A77A-35CC98C151FE}" sibTransId="{F11E9A90-D678-4EF4-A2AE-7ECC457C195E}"/>
    <dgm:cxn modelId="{D11246E5-83B7-4F58-8861-B55C21576AD5}" type="presOf" srcId="{D61355CB-8917-4B85-9A70-CEEE2EC1E02A}" destId="{8A496EB5-5301-4017-90CF-9F365C93DE4C}" srcOrd="0" destOrd="0" presId="urn:microsoft.com/office/officeart/2005/8/layout/arrow4"/>
    <dgm:cxn modelId="{76DFEAA0-648A-4AB3-BCCB-FBE5D1EFA646}" type="presParOf" srcId="{2AC499CF-C463-4D7B-888D-315F3C88D9A3}" destId="{0C922003-2ED5-4FCB-B6C0-3CB410166B47}" srcOrd="0" destOrd="0" presId="urn:microsoft.com/office/officeart/2005/8/layout/arrow4"/>
    <dgm:cxn modelId="{3F93A08E-5BBA-484D-BA45-C84BBE5BA011}" type="presParOf" srcId="{2AC499CF-C463-4D7B-888D-315F3C88D9A3}" destId="{8A496EB5-5301-4017-90CF-9F365C93DE4C}" srcOrd="1" destOrd="0" presId="urn:microsoft.com/office/officeart/2005/8/layout/arrow4"/>
    <dgm:cxn modelId="{36FDA631-6997-43FA-B76F-3166F1D93375}" type="presParOf" srcId="{2AC499CF-C463-4D7B-888D-315F3C88D9A3}" destId="{988205FA-F608-491C-98BC-BC88D3999BD9}" srcOrd="2" destOrd="0" presId="urn:microsoft.com/office/officeart/2005/8/layout/arrow4"/>
    <dgm:cxn modelId="{F65887BF-D339-4BB9-BB86-B5D4434F31DE}" type="presParOf" srcId="{2AC499CF-C463-4D7B-888D-315F3C88D9A3}" destId="{7B26784B-514A-4DF5-B3C0-A8EEFD697DE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AF674-EFAC-4503-BB0B-BE344F30086E}" type="doc">
      <dgm:prSet loTypeId="urn:microsoft.com/office/officeart/2005/8/layout/radial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2B1464-AA13-4AF5-B088-FADF73B710A8}">
      <dgm:prSet phldrT="[Text]"/>
      <dgm:spPr/>
      <dgm:t>
        <a:bodyPr/>
        <a:lstStyle/>
        <a:p>
          <a:r>
            <a:rPr lang="sr-Latn-RS" b="1" dirty="0" smtClean="0"/>
            <a:t>PRIORITETI SENDAI OKVIRA</a:t>
          </a:r>
          <a:endParaRPr lang="en-US" b="1" dirty="0"/>
        </a:p>
      </dgm:t>
    </dgm:pt>
    <dgm:pt modelId="{8B43AD2D-A2B7-4388-9C02-98BC4246E50F}" type="parTrans" cxnId="{DD1BB213-5CEA-4F78-B58B-33C23E326EE0}">
      <dgm:prSet/>
      <dgm:spPr/>
      <dgm:t>
        <a:bodyPr/>
        <a:lstStyle/>
        <a:p>
          <a:endParaRPr lang="en-US"/>
        </a:p>
      </dgm:t>
    </dgm:pt>
    <dgm:pt modelId="{DA91D7BE-5F19-4FCA-8AD8-0F67A5BCDAEE}" type="sibTrans" cxnId="{DD1BB213-5CEA-4F78-B58B-33C23E326EE0}">
      <dgm:prSet/>
      <dgm:spPr/>
      <dgm:t>
        <a:bodyPr/>
        <a:lstStyle/>
        <a:p>
          <a:endParaRPr lang="en-US"/>
        </a:p>
      </dgm:t>
    </dgm:pt>
    <dgm:pt modelId="{3A4F4408-3D3B-4F50-B11C-FBC998F2EE00}">
      <dgm:prSet phldrT="[Text]" custT="1"/>
      <dgm:spPr/>
      <dgm:t>
        <a:bodyPr/>
        <a:lstStyle/>
        <a:p>
          <a:r>
            <a:rPr lang="sr-Latn-RS" sz="2000" b="1" u="sng" dirty="0" smtClean="0"/>
            <a:t>PRIORITET</a:t>
          </a:r>
          <a:r>
            <a:rPr lang="sr-Latn-RS" sz="2200" b="1" u="sng" dirty="0" smtClean="0"/>
            <a:t> </a:t>
          </a:r>
          <a:r>
            <a:rPr lang="sr-Latn-RS" sz="2200" b="1" u="sng" dirty="0" smtClean="0"/>
            <a:t>1:</a:t>
          </a:r>
        </a:p>
        <a:p>
          <a:r>
            <a:rPr lang="sr-Latn-RS" sz="1800" dirty="0" smtClean="0"/>
            <a:t>Razumevanje rizika od </a:t>
          </a:r>
          <a:r>
            <a:rPr lang="sr-Latn-RS" sz="1800" dirty="0" smtClean="0"/>
            <a:t>katastrofa</a:t>
          </a:r>
          <a:endParaRPr lang="sr-Latn-RS" sz="1800" dirty="0" smtClean="0"/>
        </a:p>
      </dgm:t>
    </dgm:pt>
    <dgm:pt modelId="{6E7706D3-006C-49CD-A3C3-36AA70C2E400}" type="parTrans" cxnId="{FD8AD2E1-F919-4A5E-A502-846D1C39F3F2}">
      <dgm:prSet/>
      <dgm:spPr/>
      <dgm:t>
        <a:bodyPr/>
        <a:lstStyle/>
        <a:p>
          <a:endParaRPr lang="en-US"/>
        </a:p>
      </dgm:t>
    </dgm:pt>
    <dgm:pt modelId="{8E53C92B-3717-4E48-A750-A062538621B8}" type="sibTrans" cxnId="{FD8AD2E1-F919-4A5E-A502-846D1C39F3F2}">
      <dgm:prSet/>
      <dgm:spPr/>
      <dgm:t>
        <a:bodyPr/>
        <a:lstStyle/>
        <a:p>
          <a:endParaRPr lang="en-US"/>
        </a:p>
      </dgm:t>
    </dgm:pt>
    <dgm:pt modelId="{C14814BE-47D6-466C-B4AB-41F441CBA813}">
      <dgm:prSet phldrT="[Text]" custT="1"/>
      <dgm:spPr/>
      <dgm:t>
        <a:bodyPr/>
        <a:lstStyle/>
        <a:p>
          <a:r>
            <a:rPr lang="sr-Latn-RS" sz="2000" b="1" u="sng" dirty="0" smtClean="0"/>
            <a:t>PRIORITET 2:</a:t>
          </a:r>
        </a:p>
        <a:p>
          <a:r>
            <a:rPr lang="sr-Latn-RS" sz="1800" dirty="0" smtClean="0"/>
            <a:t>jačanje sistema upravljanja rizicima od </a:t>
          </a:r>
          <a:r>
            <a:rPr lang="sr-Latn-RS" sz="1800" dirty="0" smtClean="0"/>
            <a:t>katastrofa</a:t>
          </a:r>
          <a:endParaRPr lang="en-US" sz="1800" dirty="0"/>
        </a:p>
      </dgm:t>
    </dgm:pt>
    <dgm:pt modelId="{81D755BF-4427-4B08-BA05-E3895B866AB4}" type="parTrans" cxnId="{1E4CE3AC-69E8-482A-98A2-8E7ACE443D19}">
      <dgm:prSet/>
      <dgm:spPr/>
      <dgm:t>
        <a:bodyPr/>
        <a:lstStyle/>
        <a:p>
          <a:endParaRPr lang="en-US"/>
        </a:p>
      </dgm:t>
    </dgm:pt>
    <dgm:pt modelId="{5D750BED-D899-40EC-A735-27279C237D03}" type="sibTrans" cxnId="{1E4CE3AC-69E8-482A-98A2-8E7ACE443D19}">
      <dgm:prSet/>
      <dgm:spPr/>
      <dgm:t>
        <a:bodyPr/>
        <a:lstStyle/>
        <a:p>
          <a:endParaRPr lang="en-US"/>
        </a:p>
      </dgm:t>
    </dgm:pt>
    <dgm:pt modelId="{29C15A7B-4E66-4B92-A420-692853F7E5B5}">
      <dgm:prSet phldrT="[Text]" custT="1"/>
      <dgm:spPr/>
      <dgm:t>
        <a:bodyPr/>
        <a:lstStyle/>
        <a:p>
          <a:r>
            <a:rPr lang="sr-Latn-RS" sz="2000" b="1" u="sng" dirty="0" smtClean="0"/>
            <a:t>PRIORITET 4: </a:t>
          </a:r>
        </a:p>
        <a:p>
          <a:r>
            <a:rPr lang="sr-Latn-RS" sz="1800" dirty="0" smtClean="0"/>
            <a:t>unapređenje spremnosti za delotvorno reagovanje u slučaju katastrofe i „izgradnja boljeg sistema od onog pre katastrofe“ u toku obnove, sanacije i rekonstrukcije</a:t>
          </a:r>
          <a:endParaRPr lang="en-US" sz="1800" b="1" dirty="0"/>
        </a:p>
      </dgm:t>
    </dgm:pt>
    <dgm:pt modelId="{7C928813-FF24-48DE-8C80-B2978F514278}" type="parTrans" cxnId="{5CD1E7C3-3ED7-447E-9E31-220887C806FD}">
      <dgm:prSet/>
      <dgm:spPr/>
      <dgm:t>
        <a:bodyPr/>
        <a:lstStyle/>
        <a:p>
          <a:endParaRPr lang="en-US"/>
        </a:p>
      </dgm:t>
    </dgm:pt>
    <dgm:pt modelId="{0842BB53-3536-46EC-BE39-5134EBE20C68}" type="sibTrans" cxnId="{5CD1E7C3-3ED7-447E-9E31-220887C806FD}">
      <dgm:prSet/>
      <dgm:spPr/>
      <dgm:t>
        <a:bodyPr/>
        <a:lstStyle/>
        <a:p>
          <a:endParaRPr lang="en-US"/>
        </a:p>
      </dgm:t>
    </dgm:pt>
    <dgm:pt modelId="{F660C0E9-4E01-4E1B-B1B8-3A40DAE05794}">
      <dgm:prSet phldrT="[Text]" custT="1"/>
      <dgm:spPr/>
      <dgm:t>
        <a:bodyPr/>
        <a:lstStyle/>
        <a:p>
          <a:r>
            <a:rPr lang="sr-Latn-RS" sz="2000" b="1" u="sng" dirty="0" smtClean="0"/>
            <a:t>PRIORITET 3: </a:t>
          </a:r>
        </a:p>
        <a:p>
          <a:r>
            <a:rPr lang="sr-Latn-RS" sz="1800" dirty="0" smtClean="0"/>
            <a:t>ulaganje u smanjenje rizika od katastrofa u cilju jačanja otpornosti</a:t>
          </a:r>
          <a:endParaRPr lang="en-US" sz="1800" b="1" dirty="0"/>
        </a:p>
      </dgm:t>
    </dgm:pt>
    <dgm:pt modelId="{5FB1A3EE-093B-4463-B2EC-61E47EA657EE}" type="parTrans" cxnId="{2B796C5B-58A1-413B-AFCA-B31FBA1FA11D}">
      <dgm:prSet/>
      <dgm:spPr/>
      <dgm:t>
        <a:bodyPr/>
        <a:lstStyle/>
        <a:p>
          <a:endParaRPr lang="en-US"/>
        </a:p>
      </dgm:t>
    </dgm:pt>
    <dgm:pt modelId="{576C4658-D985-4CE2-A485-4B021E3679EE}" type="sibTrans" cxnId="{2B796C5B-58A1-413B-AFCA-B31FBA1FA11D}">
      <dgm:prSet/>
      <dgm:spPr/>
      <dgm:t>
        <a:bodyPr/>
        <a:lstStyle/>
        <a:p>
          <a:endParaRPr lang="en-US"/>
        </a:p>
      </dgm:t>
    </dgm:pt>
    <dgm:pt modelId="{5E660C68-7E9D-46CE-AF1E-C205B56167F2}" type="pres">
      <dgm:prSet presAssocID="{22AAF674-EFAC-4503-BB0B-BE344F30086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55FC36-982A-47BA-AF67-F399A76C7A29}" type="pres">
      <dgm:prSet presAssocID="{22AAF674-EFAC-4503-BB0B-BE344F30086E}" presName="cycle" presStyleCnt="0"/>
      <dgm:spPr/>
    </dgm:pt>
    <dgm:pt modelId="{3E39308F-A097-47F2-9E10-081667BB6EAF}" type="pres">
      <dgm:prSet presAssocID="{22AAF674-EFAC-4503-BB0B-BE344F30086E}" presName="centerShape" presStyleCnt="0"/>
      <dgm:spPr/>
    </dgm:pt>
    <dgm:pt modelId="{A6FDFA41-A018-46EF-8FA7-5FDF2FC2E0AF}" type="pres">
      <dgm:prSet presAssocID="{22AAF674-EFAC-4503-BB0B-BE344F30086E}" presName="connSite" presStyleLbl="node1" presStyleIdx="0" presStyleCnt="2"/>
      <dgm:spPr/>
    </dgm:pt>
    <dgm:pt modelId="{3DE03417-9683-4C64-AAE7-8E3882F268CB}" type="pres">
      <dgm:prSet presAssocID="{22AAF674-EFAC-4503-BB0B-BE344F30086E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02438A7C-528E-49B2-81C1-03E3024D668B}" type="pres">
      <dgm:prSet presAssocID="{8B43AD2D-A2B7-4388-9C02-98BC4246E50F}" presName="Name25" presStyleLbl="parChTrans1D1" presStyleIdx="0" presStyleCnt="1"/>
      <dgm:spPr/>
      <dgm:t>
        <a:bodyPr/>
        <a:lstStyle/>
        <a:p>
          <a:endParaRPr lang="en-US"/>
        </a:p>
      </dgm:t>
    </dgm:pt>
    <dgm:pt modelId="{DD2813D7-9073-4F15-858C-AE1ABDE51F10}" type="pres">
      <dgm:prSet presAssocID="{7D2B1464-AA13-4AF5-B088-FADF73B710A8}" presName="node" presStyleCnt="0"/>
      <dgm:spPr/>
    </dgm:pt>
    <dgm:pt modelId="{600F86B5-9809-45B2-B4F1-D576C7F4F2C8}" type="pres">
      <dgm:prSet presAssocID="{7D2B1464-AA13-4AF5-B088-FADF73B710A8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83752-A35F-4AA1-88F9-954FF0597C2C}" type="pres">
      <dgm:prSet presAssocID="{7D2B1464-AA13-4AF5-B088-FADF73B710A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CE3AC-69E8-482A-98A2-8E7ACE443D19}" srcId="{7D2B1464-AA13-4AF5-B088-FADF73B710A8}" destId="{C14814BE-47D6-466C-B4AB-41F441CBA813}" srcOrd="1" destOrd="0" parTransId="{81D755BF-4427-4B08-BA05-E3895B866AB4}" sibTransId="{5D750BED-D899-40EC-A735-27279C237D03}"/>
    <dgm:cxn modelId="{FD8AD2E1-F919-4A5E-A502-846D1C39F3F2}" srcId="{7D2B1464-AA13-4AF5-B088-FADF73B710A8}" destId="{3A4F4408-3D3B-4F50-B11C-FBC998F2EE00}" srcOrd="0" destOrd="0" parTransId="{6E7706D3-006C-49CD-A3C3-36AA70C2E400}" sibTransId="{8E53C92B-3717-4E48-A750-A062538621B8}"/>
    <dgm:cxn modelId="{16BB72F7-8470-44E0-A4AE-E81895AC4336}" type="presOf" srcId="{F660C0E9-4E01-4E1B-B1B8-3A40DAE05794}" destId="{07483752-A35F-4AA1-88F9-954FF0597C2C}" srcOrd="0" destOrd="2" presId="urn:microsoft.com/office/officeart/2005/8/layout/radial2"/>
    <dgm:cxn modelId="{C15C8673-2381-4964-BBB4-4517C1EC8053}" type="presOf" srcId="{3A4F4408-3D3B-4F50-B11C-FBC998F2EE00}" destId="{07483752-A35F-4AA1-88F9-954FF0597C2C}" srcOrd="0" destOrd="0" presId="urn:microsoft.com/office/officeart/2005/8/layout/radial2"/>
    <dgm:cxn modelId="{9F6C3896-649E-479E-BE0B-C1577CB73AC0}" type="presOf" srcId="{C14814BE-47D6-466C-B4AB-41F441CBA813}" destId="{07483752-A35F-4AA1-88F9-954FF0597C2C}" srcOrd="0" destOrd="1" presId="urn:microsoft.com/office/officeart/2005/8/layout/radial2"/>
    <dgm:cxn modelId="{0757F99E-321F-463F-8061-D9E49596289A}" type="presOf" srcId="{22AAF674-EFAC-4503-BB0B-BE344F30086E}" destId="{5E660C68-7E9D-46CE-AF1E-C205B56167F2}" srcOrd="0" destOrd="0" presId="urn:microsoft.com/office/officeart/2005/8/layout/radial2"/>
    <dgm:cxn modelId="{2B796C5B-58A1-413B-AFCA-B31FBA1FA11D}" srcId="{7D2B1464-AA13-4AF5-B088-FADF73B710A8}" destId="{F660C0E9-4E01-4E1B-B1B8-3A40DAE05794}" srcOrd="2" destOrd="0" parTransId="{5FB1A3EE-093B-4463-B2EC-61E47EA657EE}" sibTransId="{576C4658-D985-4CE2-A485-4B021E3679EE}"/>
    <dgm:cxn modelId="{5CD1E7C3-3ED7-447E-9E31-220887C806FD}" srcId="{7D2B1464-AA13-4AF5-B088-FADF73B710A8}" destId="{29C15A7B-4E66-4B92-A420-692853F7E5B5}" srcOrd="3" destOrd="0" parTransId="{7C928813-FF24-48DE-8C80-B2978F514278}" sibTransId="{0842BB53-3536-46EC-BE39-5134EBE20C68}"/>
    <dgm:cxn modelId="{DD1BB213-5CEA-4F78-B58B-33C23E326EE0}" srcId="{22AAF674-EFAC-4503-BB0B-BE344F30086E}" destId="{7D2B1464-AA13-4AF5-B088-FADF73B710A8}" srcOrd="0" destOrd="0" parTransId="{8B43AD2D-A2B7-4388-9C02-98BC4246E50F}" sibTransId="{DA91D7BE-5F19-4FCA-8AD8-0F67A5BCDAEE}"/>
    <dgm:cxn modelId="{52F88402-C61D-4C1E-8494-0771FDD8321A}" type="presOf" srcId="{29C15A7B-4E66-4B92-A420-692853F7E5B5}" destId="{07483752-A35F-4AA1-88F9-954FF0597C2C}" srcOrd="0" destOrd="3" presId="urn:microsoft.com/office/officeart/2005/8/layout/radial2"/>
    <dgm:cxn modelId="{0FDF6CA8-EA63-4E29-B985-7E86CBE67D01}" type="presOf" srcId="{7D2B1464-AA13-4AF5-B088-FADF73B710A8}" destId="{600F86B5-9809-45B2-B4F1-D576C7F4F2C8}" srcOrd="0" destOrd="0" presId="urn:microsoft.com/office/officeart/2005/8/layout/radial2"/>
    <dgm:cxn modelId="{FA90C507-CB02-40F9-ABBD-DC0F939EA204}" type="presOf" srcId="{8B43AD2D-A2B7-4388-9C02-98BC4246E50F}" destId="{02438A7C-528E-49B2-81C1-03E3024D668B}" srcOrd="0" destOrd="0" presId="urn:microsoft.com/office/officeart/2005/8/layout/radial2"/>
    <dgm:cxn modelId="{5C6C8DA9-1720-4594-ADEF-A06CFC52264A}" type="presParOf" srcId="{5E660C68-7E9D-46CE-AF1E-C205B56167F2}" destId="{D155FC36-982A-47BA-AF67-F399A76C7A29}" srcOrd="0" destOrd="0" presId="urn:microsoft.com/office/officeart/2005/8/layout/radial2"/>
    <dgm:cxn modelId="{1780C51D-05F2-43BA-B67F-33D0D501DA02}" type="presParOf" srcId="{D155FC36-982A-47BA-AF67-F399A76C7A29}" destId="{3E39308F-A097-47F2-9E10-081667BB6EAF}" srcOrd="0" destOrd="0" presId="urn:microsoft.com/office/officeart/2005/8/layout/radial2"/>
    <dgm:cxn modelId="{AED978BB-7093-4287-AB30-7D73FE2E322B}" type="presParOf" srcId="{3E39308F-A097-47F2-9E10-081667BB6EAF}" destId="{A6FDFA41-A018-46EF-8FA7-5FDF2FC2E0AF}" srcOrd="0" destOrd="0" presId="urn:microsoft.com/office/officeart/2005/8/layout/radial2"/>
    <dgm:cxn modelId="{C798A698-7168-484F-8289-A2EC1B5DDBE3}" type="presParOf" srcId="{3E39308F-A097-47F2-9E10-081667BB6EAF}" destId="{3DE03417-9683-4C64-AAE7-8E3882F268CB}" srcOrd="1" destOrd="0" presId="urn:microsoft.com/office/officeart/2005/8/layout/radial2"/>
    <dgm:cxn modelId="{019F281F-E5E8-4778-962E-68A7381014C5}" type="presParOf" srcId="{D155FC36-982A-47BA-AF67-F399A76C7A29}" destId="{02438A7C-528E-49B2-81C1-03E3024D668B}" srcOrd="1" destOrd="0" presId="urn:microsoft.com/office/officeart/2005/8/layout/radial2"/>
    <dgm:cxn modelId="{AD4FE59F-6F2E-414D-B3E2-3330DA75F6C2}" type="presParOf" srcId="{D155FC36-982A-47BA-AF67-F399A76C7A29}" destId="{DD2813D7-9073-4F15-858C-AE1ABDE51F10}" srcOrd="2" destOrd="0" presId="urn:microsoft.com/office/officeart/2005/8/layout/radial2"/>
    <dgm:cxn modelId="{E61B9612-D6C7-4B90-9CA2-FE197CCFB97E}" type="presParOf" srcId="{DD2813D7-9073-4F15-858C-AE1ABDE51F10}" destId="{600F86B5-9809-45B2-B4F1-D576C7F4F2C8}" srcOrd="0" destOrd="0" presId="urn:microsoft.com/office/officeart/2005/8/layout/radial2"/>
    <dgm:cxn modelId="{6F7E8522-92A7-48AF-8A9D-34BBB4AFE212}" type="presParOf" srcId="{DD2813D7-9073-4F15-858C-AE1ABDE51F10}" destId="{07483752-A35F-4AA1-88F9-954FF0597C2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4B860-285B-405E-91B3-614847A6AF3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028E7C-861B-4E36-B1B4-FFF9B7628091}">
      <dgm:prSet phldrT="[Text]"/>
      <dgm:spPr/>
      <dgm:t>
        <a:bodyPr/>
        <a:lstStyle/>
        <a:p>
          <a:r>
            <a:rPr lang="en-US" dirty="0" err="1" smtClean="0"/>
            <a:t>Ekološki</a:t>
          </a:r>
          <a:r>
            <a:rPr lang="en-US" dirty="0" smtClean="0"/>
            <a:t> status</a:t>
          </a:r>
          <a:endParaRPr lang="en-US" dirty="0"/>
        </a:p>
      </dgm:t>
    </dgm:pt>
    <dgm:pt modelId="{1A0E119E-13CE-42C0-9D8D-594E8DCB29CC}" type="parTrans" cxnId="{45528AAF-A3B3-48D5-8128-D0CFFB5E14BB}">
      <dgm:prSet/>
      <dgm:spPr/>
      <dgm:t>
        <a:bodyPr/>
        <a:lstStyle/>
        <a:p>
          <a:endParaRPr lang="en-US"/>
        </a:p>
      </dgm:t>
    </dgm:pt>
    <dgm:pt modelId="{549B10D9-1E71-41E5-AC8C-A02D0052D4F7}" type="sibTrans" cxnId="{45528AAF-A3B3-48D5-8128-D0CFFB5E14BB}">
      <dgm:prSet/>
      <dgm:spPr/>
      <dgm:t>
        <a:bodyPr/>
        <a:lstStyle/>
        <a:p>
          <a:endParaRPr lang="en-US"/>
        </a:p>
      </dgm:t>
    </dgm:pt>
    <dgm:pt modelId="{C2422B18-FECD-4A9B-B645-219F5AF4B831}">
      <dgm:prSet phldrT="[Text]"/>
      <dgm:spPr/>
      <dgm:t>
        <a:bodyPr/>
        <a:lstStyle/>
        <a:p>
          <a:r>
            <a:rPr lang="en-US" dirty="0" err="1" smtClean="0"/>
            <a:t>Hemijski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fizičko-hemijski</a:t>
          </a:r>
          <a:endParaRPr lang="en-US" dirty="0"/>
        </a:p>
      </dgm:t>
    </dgm:pt>
    <dgm:pt modelId="{4FB58535-A657-419A-AEF2-258A7C985D4E}" type="parTrans" cxnId="{A459B90D-34B9-450E-9210-E130E6AC1C97}">
      <dgm:prSet/>
      <dgm:spPr/>
      <dgm:t>
        <a:bodyPr/>
        <a:lstStyle/>
        <a:p>
          <a:endParaRPr lang="en-US"/>
        </a:p>
      </dgm:t>
    </dgm:pt>
    <dgm:pt modelId="{20EE68D6-E713-495F-B7E5-81B9582DBF79}" type="sibTrans" cxnId="{A459B90D-34B9-450E-9210-E130E6AC1C97}">
      <dgm:prSet/>
      <dgm:spPr/>
      <dgm:t>
        <a:bodyPr/>
        <a:lstStyle/>
        <a:p>
          <a:endParaRPr lang="en-US"/>
        </a:p>
      </dgm:t>
    </dgm:pt>
    <dgm:pt modelId="{1CD065BD-062E-4366-9FDD-543239EFFD87}">
      <dgm:prSet phldrT="[Text]"/>
      <dgm:spPr/>
      <dgm:t>
        <a:bodyPr/>
        <a:lstStyle/>
        <a:p>
          <a:r>
            <a:rPr lang="en-US" dirty="0" err="1" smtClean="0"/>
            <a:t>Biološki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mikrobiološki</a:t>
          </a:r>
          <a:endParaRPr lang="en-US" dirty="0"/>
        </a:p>
      </dgm:t>
    </dgm:pt>
    <dgm:pt modelId="{676F879E-07F0-406E-870F-5D81C36D9113}" type="parTrans" cxnId="{146F959E-FB5D-417B-AE40-6A0AB867F8B0}">
      <dgm:prSet/>
      <dgm:spPr/>
      <dgm:t>
        <a:bodyPr/>
        <a:lstStyle/>
        <a:p>
          <a:endParaRPr lang="en-US"/>
        </a:p>
      </dgm:t>
    </dgm:pt>
    <dgm:pt modelId="{A7E936AF-5404-4229-A4E0-C7B11957A1C0}" type="sibTrans" cxnId="{146F959E-FB5D-417B-AE40-6A0AB867F8B0}">
      <dgm:prSet/>
      <dgm:spPr/>
      <dgm:t>
        <a:bodyPr/>
        <a:lstStyle/>
        <a:p>
          <a:endParaRPr lang="en-US"/>
        </a:p>
      </dgm:t>
    </dgm:pt>
    <dgm:pt modelId="{E48F88E1-728E-41E2-ABBA-A89F2A0EDC3D}">
      <dgm:prSet phldrT="[Text]"/>
      <dgm:spPr/>
      <dgm:t>
        <a:bodyPr/>
        <a:lstStyle/>
        <a:p>
          <a:r>
            <a:rPr lang="en-US" dirty="0" err="1" smtClean="0"/>
            <a:t>Hidromorfološki</a:t>
          </a:r>
          <a:endParaRPr lang="en-US" dirty="0"/>
        </a:p>
      </dgm:t>
    </dgm:pt>
    <dgm:pt modelId="{D6957AAE-350F-44C7-B2B5-5F096E9A50A7}" type="parTrans" cxnId="{1A52060E-8548-4600-BA41-48CC6210EE8F}">
      <dgm:prSet/>
      <dgm:spPr/>
      <dgm:t>
        <a:bodyPr/>
        <a:lstStyle/>
        <a:p>
          <a:endParaRPr lang="en-US"/>
        </a:p>
      </dgm:t>
    </dgm:pt>
    <dgm:pt modelId="{46AB16EB-E234-4336-B75F-2989C07134E4}" type="sibTrans" cxnId="{1A52060E-8548-4600-BA41-48CC6210EE8F}">
      <dgm:prSet/>
      <dgm:spPr/>
      <dgm:t>
        <a:bodyPr/>
        <a:lstStyle/>
        <a:p>
          <a:endParaRPr lang="en-US"/>
        </a:p>
      </dgm:t>
    </dgm:pt>
    <dgm:pt modelId="{38ED4556-34FF-4270-97B4-D407FDC5F9F5}" type="pres">
      <dgm:prSet presAssocID="{8DA4B860-285B-405E-91B3-614847A6AF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A0ABB7-3CB6-4237-9B95-938470E0FD52}" type="pres">
      <dgm:prSet presAssocID="{26028E7C-861B-4E36-B1B4-FFF9B7628091}" presName="centerShape" presStyleLbl="node0" presStyleIdx="0" presStyleCnt="1"/>
      <dgm:spPr/>
    </dgm:pt>
    <dgm:pt modelId="{30ABE395-5505-4931-9F91-D7C4D0A433FD}" type="pres">
      <dgm:prSet presAssocID="{4FB58535-A657-419A-AEF2-258A7C985D4E}" presName="parTrans" presStyleLbl="bgSibTrans2D1" presStyleIdx="0" presStyleCnt="3"/>
      <dgm:spPr/>
    </dgm:pt>
    <dgm:pt modelId="{29FD8512-6207-4FDE-AB76-92E3DA61CAB0}" type="pres">
      <dgm:prSet presAssocID="{C2422B18-FECD-4A9B-B645-219F5AF4B8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38827-9254-46DA-A078-FAF9488F51E0}" type="pres">
      <dgm:prSet presAssocID="{676F879E-07F0-406E-870F-5D81C36D9113}" presName="parTrans" presStyleLbl="bgSibTrans2D1" presStyleIdx="1" presStyleCnt="3"/>
      <dgm:spPr/>
    </dgm:pt>
    <dgm:pt modelId="{AE2EEA8A-8C6A-4B97-B6E8-8677E60C3AF6}" type="pres">
      <dgm:prSet presAssocID="{1CD065BD-062E-4366-9FDD-543239EFFD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8D386-9612-4A45-9E78-B16F69FAF958}" type="pres">
      <dgm:prSet presAssocID="{D6957AAE-350F-44C7-B2B5-5F096E9A50A7}" presName="parTrans" presStyleLbl="bgSibTrans2D1" presStyleIdx="2" presStyleCnt="3"/>
      <dgm:spPr/>
    </dgm:pt>
    <dgm:pt modelId="{7A25C7EF-C3CF-4CD2-8E58-3071A702C09A}" type="pres">
      <dgm:prSet presAssocID="{E48F88E1-728E-41E2-ABBA-A89F2A0EDC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90A7F-2570-460D-8B62-61F202E1ED4E}" type="presOf" srcId="{D6957AAE-350F-44C7-B2B5-5F096E9A50A7}" destId="{0D88D386-9612-4A45-9E78-B16F69FAF958}" srcOrd="0" destOrd="0" presId="urn:microsoft.com/office/officeart/2005/8/layout/radial4"/>
    <dgm:cxn modelId="{1A52060E-8548-4600-BA41-48CC6210EE8F}" srcId="{26028E7C-861B-4E36-B1B4-FFF9B7628091}" destId="{E48F88E1-728E-41E2-ABBA-A89F2A0EDC3D}" srcOrd="2" destOrd="0" parTransId="{D6957AAE-350F-44C7-B2B5-5F096E9A50A7}" sibTransId="{46AB16EB-E234-4336-B75F-2989C07134E4}"/>
    <dgm:cxn modelId="{A874C31A-5AB9-4B7B-AF13-8441E9C591C1}" type="presOf" srcId="{8DA4B860-285B-405E-91B3-614847A6AF33}" destId="{38ED4556-34FF-4270-97B4-D407FDC5F9F5}" srcOrd="0" destOrd="0" presId="urn:microsoft.com/office/officeart/2005/8/layout/radial4"/>
    <dgm:cxn modelId="{146F959E-FB5D-417B-AE40-6A0AB867F8B0}" srcId="{26028E7C-861B-4E36-B1B4-FFF9B7628091}" destId="{1CD065BD-062E-4366-9FDD-543239EFFD87}" srcOrd="1" destOrd="0" parTransId="{676F879E-07F0-406E-870F-5D81C36D9113}" sibTransId="{A7E936AF-5404-4229-A4E0-C7B11957A1C0}"/>
    <dgm:cxn modelId="{0E4C6A47-341E-441D-AAB5-57FEB9934248}" type="presOf" srcId="{26028E7C-861B-4E36-B1B4-FFF9B7628091}" destId="{52A0ABB7-3CB6-4237-9B95-938470E0FD52}" srcOrd="0" destOrd="0" presId="urn:microsoft.com/office/officeart/2005/8/layout/radial4"/>
    <dgm:cxn modelId="{A459B90D-34B9-450E-9210-E130E6AC1C97}" srcId="{26028E7C-861B-4E36-B1B4-FFF9B7628091}" destId="{C2422B18-FECD-4A9B-B645-219F5AF4B831}" srcOrd="0" destOrd="0" parTransId="{4FB58535-A657-419A-AEF2-258A7C985D4E}" sibTransId="{20EE68D6-E713-495F-B7E5-81B9582DBF79}"/>
    <dgm:cxn modelId="{45528AAF-A3B3-48D5-8128-D0CFFB5E14BB}" srcId="{8DA4B860-285B-405E-91B3-614847A6AF33}" destId="{26028E7C-861B-4E36-B1B4-FFF9B7628091}" srcOrd="0" destOrd="0" parTransId="{1A0E119E-13CE-42C0-9D8D-594E8DCB29CC}" sibTransId="{549B10D9-1E71-41E5-AC8C-A02D0052D4F7}"/>
    <dgm:cxn modelId="{85E266A4-A6B9-40A4-A19E-F7983BA6695F}" type="presOf" srcId="{1CD065BD-062E-4366-9FDD-543239EFFD87}" destId="{AE2EEA8A-8C6A-4B97-B6E8-8677E60C3AF6}" srcOrd="0" destOrd="0" presId="urn:microsoft.com/office/officeart/2005/8/layout/radial4"/>
    <dgm:cxn modelId="{08EB5149-006B-4A09-B906-0046F575D806}" type="presOf" srcId="{E48F88E1-728E-41E2-ABBA-A89F2A0EDC3D}" destId="{7A25C7EF-C3CF-4CD2-8E58-3071A702C09A}" srcOrd="0" destOrd="0" presId="urn:microsoft.com/office/officeart/2005/8/layout/radial4"/>
    <dgm:cxn modelId="{35D6EFE5-64E7-4C75-8C2B-B53A0EA109F1}" type="presOf" srcId="{4FB58535-A657-419A-AEF2-258A7C985D4E}" destId="{30ABE395-5505-4931-9F91-D7C4D0A433FD}" srcOrd="0" destOrd="0" presId="urn:microsoft.com/office/officeart/2005/8/layout/radial4"/>
    <dgm:cxn modelId="{95518024-7667-45D2-A2A6-130F93BC0A58}" type="presOf" srcId="{676F879E-07F0-406E-870F-5D81C36D9113}" destId="{90E38827-9254-46DA-A078-FAF9488F51E0}" srcOrd="0" destOrd="0" presId="urn:microsoft.com/office/officeart/2005/8/layout/radial4"/>
    <dgm:cxn modelId="{AAFAEF9A-9FEB-47E5-BEFB-C32E52BD1839}" type="presOf" srcId="{C2422B18-FECD-4A9B-B645-219F5AF4B831}" destId="{29FD8512-6207-4FDE-AB76-92E3DA61CAB0}" srcOrd="0" destOrd="0" presId="urn:microsoft.com/office/officeart/2005/8/layout/radial4"/>
    <dgm:cxn modelId="{F4999528-9E45-4D65-8F6B-EF08F9096366}" type="presParOf" srcId="{38ED4556-34FF-4270-97B4-D407FDC5F9F5}" destId="{52A0ABB7-3CB6-4237-9B95-938470E0FD52}" srcOrd="0" destOrd="0" presId="urn:microsoft.com/office/officeart/2005/8/layout/radial4"/>
    <dgm:cxn modelId="{C0282B81-D253-4DE9-AD2C-E739E2ECCF9A}" type="presParOf" srcId="{38ED4556-34FF-4270-97B4-D407FDC5F9F5}" destId="{30ABE395-5505-4931-9F91-D7C4D0A433FD}" srcOrd="1" destOrd="0" presId="urn:microsoft.com/office/officeart/2005/8/layout/radial4"/>
    <dgm:cxn modelId="{519BAD0F-E50D-49E8-ADC4-CEF2AC07061B}" type="presParOf" srcId="{38ED4556-34FF-4270-97B4-D407FDC5F9F5}" destId="{29FD8512-6207-4FDE-AB76-92E3DA61CAB0}" srcOrd="2" destOrd="0" presId="urn:microsoft.com/office/officeart/2005/8/layout/radial4"/>
    <dgm:cxn modelId="{5C811757-D647-49FA-B644-80A4B9119E38}" type="presParOf" srcId="{38ED4556-34FF-4270-97B4-D407FDC5F9F5}" destId="{90E38827-9254-46DA-A078-FAF9488F51E0}" srcOrd="3" destOrd="0" presId="urn:microsoft.com/office/officeart/2005/8/layout/radial4"/>
    <dgm:cxn modelId="{3B6C2A0D-63B3-4A04-AC8E-71A7316A5DF2}" type="presParOf" srcId="{38ED4556-34FF-4270-97B4-D407FDC5F9F5}" destId="{AE2EEA8A-8C6A-4B97-B6E8-8677E60C3AF6}" srcOrd="4" destOrd="0" presId="urn:microsoft.com/office/officeart/2005/8/layout/radial4"/>
    <dgm:cxn modelId="{C7F514BB-CA57-4134-8DF4-09BED4F0B077}" type="presParOf" srcId="{38ED4556-34FF-4270-97B4-D407FDC5F9F5}" destId="{0D88D386-9612-4A45-9E78-B16F69FAF958}" srcOrd="5" destOrd="0" presId="urn:microsoft.com/office/officeart/2005/8/layout/radial4"/>
    <dgm:cxn modelId="{CB72CE63-F0F6-4D23-AE43-5266165F829E}" type="presParOf" srcId="{38ED4556-34FF-4270-97B4-D407FDC5F9F5}" destId="{7A25C7EF-C3CF-4CD2-8E58-3071A702C0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B6E649-8609-4D93-B262-371BAEDAF8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573E8-55F9-4E1C-9F75-CC361015965E}">
      <dgm:prSet phldrT="[Text]" custT="1"/>
      <dgm:spPr/>
      <dgm:t>
        <a:bodyPr/>
        <a:lstStyle/>
        <a:p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objašnjavanje</a:t>
          </a:r>
          <a:r>
            <a:rPr lang="en-US" sz="1800" dirty="0" smtClean="0"/>
            <a:t> </a:t>
          </a:r>
          <a:r>
            <a:rPr lang="en-US" sz="1800" dirty="0" err="1" smtClean="0"/>
            <a:t>vezanosti</a:t>
          </a:r>
          <a:r>
            <a:rPr lang="en-US" sz="1800" dirty="0" smtClean="0"/>
            <a:t> </a:t>
          </a:r>
          <a:r>
            <a:rPr lang="en-US" sz="1800" dirty="0" err="1" smtClean="0"/>
            <a:t>biljaka</a:t>
          </a:r>
          <a:r>
            <a:rPr lang="en-US" sz="1800" dirty="0" smtClean="0"/>
            <a:t> </a:t>
          </a:r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određeni</a:t>
          </a:r>
          <a:r>
            <a:rPr lang="en-US" sz="1800" dirty="0" smtClean="0"/>
            <a:t> tip </a:t>
          </a:r>
          <a:r>
            <a:rPr lang="en-US" sz="1800" dirty="0" err="1" smtClean="0"/>
            <a:t>zemljišta</a:t>
          </a:r>
          <a:r>
            <a:rPr lang="en-US" sz="1800" dirty="0" smtClean="0"/>
            <a:t> </a:t>
          </a:r>
          <a:r>
            <a:rPr lang="en-US" sz="1800" dirty="0" err="1" smtClean="0"/>
            <a:t>najčešće</a:t>
          </a:r>
          <a:r>
            <a:rPr lang="en-US" sz="1800" dirty="0" smtClean="0"/>
            <a:t> se </a:t>
          </a:r>
          <a:r>
            <a:rPr lang="en-US" sz="1800" dirty="0" err="1" smtClean="0"/>
            <a:t>koristi</a:t>
          </a:r>
          <a:r>
            <a:rPr lang="en-US" sz="1800" dirty="0" smtClean="0"/>
            <a:t> </a:t>
          </a:r>
          <a:r>
            <a:rPr lang="en-US" sz="1800" dirty="0" err="1" smtClean="0"/>
            <a:t>klasifikacija</a:t>
          </a:r>
          <a:r>
            <a:rPr lang="en-US" sz="1800" dirty="0" smtClean="0"/>
            <a:t> </a:t>
          </a:r>
          <a:r>
            <a:rPr lang="en-US" sz="1800" dirty="0" err="1" smtClean="0"/>
            <a:t>prema</a:t>
          </a:r>
          <a:r>
            <a:rPr lang="en-US" sz="1800" dirty="0" smtClean="0"/>
            <a:t> </a:t>
          </a:r>
          <a:r>
            <a:rPr lang="en-US" sz="1800" dirty="0" err="1" smtClean="0"/>
            <a:t>geografskoj</a:t>
          </a:r>
          <a:r>
            <a:rPr lang="en-US" sz="1800" dirty="0" smtClean="0"/>
            <a:t> </a:t>
          </a:r>
          <a:r>
            <a:rPr lang="en-US" sz="1800" dirty="0" err="1" smtClean="0"/>
            <a:t>distribuciji</a:t>
          </a:r>
          <a:r>
            <a:rPr lang="en-US" sz="1800" dirty="0" smtClean="0"/>
            <a:t>:</a:t>
          </a:r>
          <a:endParaRPr lang="en-US" sz="1800" dirty="0"/>
        </a:p>
      </dgm:t>
    </dgm:pt>
    <dgm:pt modelId="{7566244B-6124-48F4-95A3-9B2BFD4C530A}" type="parTrans" cxnId="{4D0AFBCD-77E9-425A-864C-C115536AAD29}">
      <dgm:prSet/>
      <dgm:spPr/>
      <dgm:t>
        <a:bodyPr/>
        <a:lstStyle/>
        <a:p>
          <a:endParaRPr lang="en-US" sz="2000"/>
        </a:p>
      </dgm:t>
    </dgm:pt>
    <dgm:pt modelId="{A752BA2B-2042-4954-B39C-7D7B61C838D4}" type="sibTrans" cxnId="{4D0AFBCD-77E9-425A-864C-C115536AAD29}">
      <dgm:prSet/>
      <dgm:spPr/>
      <dgm:t>
        <a:bodyPr/>
        <a:lstStyle/>
        <a:p>
          <a:endParaRPr lang="en-US" sz="2000"/>
        </a:p>
      </dgm:t>
    </dgm:pt>
    <dgm:pt modelId="{4D34C0D5-23F9-4AD2-A222-9EE3A61E6696}">
      <dgm:prSet phldrT="[Text]" custT="1"/>
      <dgm:spPr/>
      <dgm:t>
        <a:bodyPr/>
        <a:lstStyle/>
        <a:p>
          <a:r>
            <a:rPr lang="en-US" sz="2000" dirty="0" err="1" smtClean="0"/>
            <a:t>zonalna</a:t>
          </a:r>
          <a:r>
            <a:rPr lang="en-US" sz="2000" dirty="0" smtClean="0"/>
            <a:t> (</a:t>
          </a:r>
          <a:r>
            <a:rPr lang="en-US" sz="2000" dirty="0" err="1" smtClean="0"/>
            <a:t>podzol</a:t>
          </a:r>
          <a:r>
            <a:rPr lang="en-US" sz="2000" dirty="0" smtClean="0"/>
            <a:t>, </a:t>
          </a:r>
          <a:r>
            <a:rPr lang="en-US" sz="2000" dirty="0" err="1" smtClean="0"/>
            <a:t>smeđe</a:t>
          </a:r>
          <a:r>
            <a:rPr lang="en-US" sz="2000" dirty="0" smtClean="0"/>
            <a:t> </a:t>
          </a:r>
          <a:r>
            <a:rPr lang="en-US" sz="2000" dirty="0" err="1" smtClean="0"/>
            <a:t>šumsko</a:t>
          </a:r>
          <a:r>
            <a:rPr lang="en-US" sz="2000" dirty="0" smtClean="0"/>
            <a:t> </a:t>
          </a:r>
          <a:r>
            <a:rPr lang="en-US" sz="2000" dirty="0" err="1" smtClean="0"/>
            <a:t>zemljište</a:t>
          </a:r>
          <a:r>
            <a:rPr lang="en-US" sz="2000" dirty="0" smtClean="0"/>
            <a:t>, </a:t>
          </a:r>
          <a:r>
            <a:rPr lang="en-US" sz="2000" dirty="0" err="1" smtClean="0"/>
            <a:t>laterit</a:t>
          </a:r>
          <a:r>
            <a:rPr lang="en-US" sz="2000" dirty="0" smtClean="0"/>
            <a:t>, </a:t>
          </a:r>
          <a:r>
            <a:rPr lang="en-US" sz="2000" dirty="0" err="1" smtClean="0"/>
            <a:t>černozem</a:t>
          </a:r>
          <a:r>
            <a:rPr lang="en-US" sz="2000" dirty="0" smtClean="0"/>
            <a:t>…)</a:t>
          </a:r>
          <a:endParaRPr lang="en-US" sz="2000" dirty="0"/>
        </a:p>
      </dgm:t>
    </dgm:pt>
    <dgm:pt modelId="{060E5A44-19D8-4A65-B80F-8912FC3AC7F9}" type="parTrans" cxnId="{4E5BD5D5-1CB4-446F-A789-1986EC80B2E1}">
      <dgm:prSet/>
      <dgm:spPr/>
      <dgm:t>
        <a:bodyPr/>
        <a:lstStyle/>
        <a:p>
          <a:endParaRPr lang="en-US" sz="2000"/>
        </a:p>
      </dgm:t>
    </dgm:pt>
    <dgm:pt modelId="{A72BC311-5649-4016-A68A-B6B7C30CCECE}" type="sibTrans" cxnId="{4E5BD5D5-1CB4-446F-A789-1986EC80B2E1}">
      <dgm:prSet/>
      <dgm:spPr/>
      <dgm:t>
        <a:bodyPr/>
        <a:lstStyle/>
        <a:p>
          <a:endParaRPr lang="en-US" sz="2000"/>
        </a:p>
      </dgm:t>
    </dgm:pt>
    <dgm:pt modelId="{AC8CD37D-E3B8-4653-A209-8A2B1A86A512}">
      <dgm:prSet phldrT="[Text]" custT="1"/>
      <dgm:spPr/>
      <dgm:t>
        <a:bodyPr/>
        <a:lstStyle/>
        <a:p>
          <a:r>
            <a:rPr lang="pl-PL" sz="2000" dirty="0" smtClean="0"/>
            <a:t>azonalna (regosoli, litosoli, diluvijalna, aluvijalna, rendzine)</a:t>
          </a:r>
          <a:endParaRPr lang="en-US" sz="2000" dirty="0"/>
        </a:p>
      </dgm:t>
    </dgm:pt>
    <dgm:pt modelId="{E9A8A3DC-9A20-4022-B5CA-60DFC5CC631F}" type="parTrans" cxnId="{EC071A0A-17D3-4624-A457-3EFBFEF2F4B2}">
      <dgm:prSet/>
      <dgm:spPr/>
      <dgm:t>
        <a:bodyPr/>
        <a:lstStyle/>
        <a:p>
          <a:endParaRPr lang="en-US" sz="2000"/>
        </a:p>
      </dgm:t>
    </dgm:pt>
    <dgm:pt modelId="{AC8A7775-DC20-4C6F-9ABF-623FDC5F959C}" type="sibTrans" cxnId="{EC071A0A-17D3-4624-A457-3EFBFEF2F4B2}">
      <dgm:prSet/>
      <dgm:spPr/>
      <dgm:t>
        <a:bodyPr/>
        <a:lstStyle/>
        <a:p>
          <a:endParaRPr lang="en-US" sz="2000"/>
        </a:p>
      </dgm:t>
    </dgm:pt>
    <dgm:pt modelId="{E5D74E93-C198-4722-924C-1D8C65137F4D}">
      <dgm:prSet phldrT="[Text]" custT="1"/>
      <dgm:spPr/>
      <dgm:t>
        <a:bodyPr/>
        <a:lstStyle/>
        <a:p>
          <a:r>
            <a:rPr lang="en-US" sz="2000" dirty="0" err="1" smtClean="0"/>
            <a:t>intrazonalna</a:t>
          </a:r>
          <a:r>
            <a:rPr lang="en-US" sz="2000" dirty="0" smtClean="0"/>
            <a:t> (</a:t>
          </a:r>
          <a:r>
            <a:rPr lang="en-US" sz="2000" dirty="0" err="1" smtClean="0"/>
            <a:t>hidromorfna</a:t>
          </a:r>
          <a:r>
            <a:rPr lang="en-US" sz="2000" dirty="0" smtClean="0"/>
            <a:t>, </a:t>
          </a:r>
          <a:r>
            <a:rPr lang="en-US" sz="2000" dirty="0" err="1" smtClean="0"/>
            <a:t>halomorfna</a:t>
          </a:r>
          <a:r>
            <a:rPr lang="en-US" sz="2000" dirty="0" smtClean="0"/>
            <a:t>) </a:t>
          </a:r>
          <a:endParaRPr lang="en-US" sz="2000" dirty="0"/>
        </a:p>
      </dgm:t>
    </dgm:pt>
    <dgm:pt modelId="{F2D2842E-E50E-4133-81B1-6423BBF3A3FF}" type="parTrans" cxnId="{2122C68A-87B4-4F3B-8F9D-EAC09DFEF595}">
      <dgm:prSet/>
      <dgm:spPr/>
      <dgm:t>
        <a:bodyPr/>
        <a:lstStyle/>
        <a:p>
          <a:endParaRPr lang="en-US" sz="2000"/>
        </a:p>
      </dgm:t>
    </dgm:pt>
    <dgm:pt modelId="{F15B50BB-CA20-47EA-BB97-BF399ACF37EB}" type="sibTrans" cxnId="{2122C68A-87B4-4F3B-8F9D-EAC09DFEF595}">
      <dgm:prSet/>
      <dgm:spPr/>
      <dgm:t>
        <a:bodyPr/>
        <a:lstStyle/>
        <a:p>
          <a:endParaRPr lang="en-US" sz="2000"/>
        </a:p>
      </dgm:t>
    </dgm:pt>
    <dgm:pt modelId="{779E6BF9-E1DA-49B9-A9BB-D5B36EDA829C}" type="pres">
      <dgm:prSet presAssocID="{5BB6E649-8609-4D93-B262-371BAEDAF803}" presName="vert0" presStyleCnt="0">
        <dgm:presLayoutVars>
          <dgm:dir/>
          <dgm:animOne val="branch"/>
          <dgm:animLvl val="lvl"/>
        </dgm:presLayoutVars>
      </dgm:prSet>
      <dgm:spPr/>
    </dgm:pt>
    <dgm:pt modelId="{32B5E7D9-B42B-4616-AE8F-F04343E8F9D0}" type="pres">
      <dgm:prSet presAssocID="{531573E8-55F9-4E1C-9F75-CC361015965E}" presName="thickLine" presStyleLbl="alignNode1" presStyleIdx="0" presStyleCnt="1"/>
      <dgm:spPr/>
    </dgm:pt>
    <dgm:pt modelId="{19680C57-324E-4C15-AC8E-73DECD6B44B8}" type="pres">
      <dgm:prSet presAssocID="{531573E8-55F9-4E1C-9F75-CC361015965E}" presName="horz1" presStyleCnt="0"/>
      <dgm:spPr/>
    </dgm:pt>
    <dgm:pt modelId="{300A5080-F3CA-41A9-B521-8EBE0D34DE4E}" type="pres">
      <dgm:prSet presAssocID="{531573E8-55F9-4E1C-9F75-CC361015965E}" presName="tx1" presStyleLbl="revTx" presStyleIdx="0" presStyleCnt="4"/>
      <dgm:spPr/>
      <dgm:t>
        <a:bodyPr/>
        <a:lstStyle/>
        <a:p>
          <a:endParaRPr lang="en-US"/>
        </a:p>
      </dgm:t>
    </dgm:pt>
    <dgm:pt modelId="{C6A7C158-63D0-4285-89F1-C49947FB878C}" type="pres">
      <dgm:prSet presAssocID="{531573E8-55F9-4E1C-9F75-CC361015965E}" presName="vert1" presStyleCnt="0"/>
      <dgm:spPr/>
    </dgm:pt>
    <dgm:pt modelId="{C053F5B1-ECB2-4A39-9E19-24FC362F34B6}" type="pres">
      <dgm:prSet presAssocID="{4D34C0D5-23F9-4AD2-A222-9EE3A61E6696}" presName="vertSpace2a" presStyleCnt="0"/>
      <dgm:spPr/>
    </dgm:pt>
    <dgm:pt modelId="{0A64E98F-7BBA-465C-B8EC-93D718A85180}" type="pres">
      <dgm:prSet presAssocID="{4D34C0D5-23F9-4AD2-A222-9EE3A61E6696}" presName="horz2" presStyleCnt="0"/>
      <dgm:spPr/>
    </dgm:pt>
    <dgm:pt modelId="{1D5226E3-D59D-422F-8419-587190BB1949}" type="pres">
      <dgm:prSet presAssocID="{4D34C0D5-23F9-4AD2-A222-9EE3A61E6696}" presName="horzSpace2" presStyleCnt="0"/>
      <dgm:spPr/>
    </dgm:pt>
    <dgm:pt modelId="{49B8BD99-0FAD-421A-A569-BAC7F09F91A1}" type="pres">
      <dgm:prSet presAssocID="{4D34C0D5-23F9-4AD2-A222-9EE3A61E6696}" presName="tx2" presStyleLbl="revTx" presStyleIdx="1" presStyleCnt="4"/>
      <dgm:spPr/>
      <dgm:t>
        <a:bodyPr/>
        <a:lstStyle/>
        <a:p>
          <a:endParaRPr lang="en-US"/>
        </a:p>
      </dgm:t>
    </dgm:pt>
    <dgm:pt modelId="{ED9D5778-C673-4467-AD98-DDD9F97C0B8F}" type="pres">
      <dgm:prSet presAssocID="{4D34C0D5-23F9-4AD2-A222-9EE3A61E6696}" presName="vert2" presStyleCnt="0"/>
      <dgm:spPr/>
    </dgm:pt>
    <dgm:pt modelId="{2069F1AD-7663-4EAA-BAC0-91B318FAA3C6}" type="pres">
      <dgm:prSet presAssocID="{4D34C0D5-23F9-4AD2-A222-9EE3A61E6696}" presName="thinLine2b" presStyleLbl="callout" presStyleIdx="0" presStyleCnt="3"/>
      <dgm:spPr/>
    </dgm:pt>
    <dgm:pt modelId="{549C129F-C897-4CBC-81D9-089AD3C5BA6A}" type="pres">
      <dgm:prSet presAssocID="{4D34C0D5-23F9-4AD2-A222-9EE3A61E6696}" presName="vertSpace2b" presStyleCnt="0"/>
      <dgm:spPr/>
    </dgm:pt>
    <dgm:pt modelId="{9506B717-FB31-4E40-A3C5-597454F76481}" type="pres">
      <dgm:prSet presAssocID="{AC8CD37D-E3B8-4653-A209-8A2B1A86A512}" presName="horz2" presStyleCnt="0"/>
      <dgm:spPr/>
    </dgm:pt>
    <dgm:pt modelId="{7081EDC5-B2D6-4DDB-9DE3-8FEE776BEA37}" type="pres">
      <dgm:prSet presAssocID="{AC8CD37D-E3B8-4653-A209-8A2B1A86A512}" presName="horzSpace2" presStyleCnt="0"/>
      <dgm:spPr/>
    </dgm:pt>
    <dgm:pt modelId="{AF9BF865-EC06-4325-ADBC-4428573C2F4C}" type="pres">
      <dgm:prSet presAssocID="{AC8CD37D-E3B8-4653-A209-8A2B1A86A512}" presName="tx2" presStyleLbl="revTx" presStyleIdx="2" presStyleCnt="4"/>
      <dgm:spPr/>
      <dgm:t>
        <a:bodyPr/>
        <a:lstStyle/>
        <a:p>
          <a:endParaRPr lang="en-US"/>
        </a:p>
      </dgm:t>
    </dgm:pt>
    <dgm:pt modelId="{9775F1D3-5E58-4E9F-98B2-73EC5CC4F5EF}" type="pres">
      <dgm:prSet presAssocID="{AC8CD37D-E3B8-4653-A209-8A2B1A86A512}" presName="vert2" presStyleCnt="0"/>
      <dgm:spPr/>
    </dgm:pt>
    <dgm:pt modelId="{4E6C0081-2809-43A6-83F2-48A40A73F610}" type="pres">
      <dgm:prSet presAssocID="{AC8CD37D-E3B8-4653-A209-8A2B1A86A512}" presName="thinLine2b" presStyleLbl="callout" presStyleIdx="1" presStyleCnt="3"/>
      <dgm:spPr/>
    </dgm:pt>
    <dgm:pt modelId="{8BF462D5-8081-4C78-872A-FBEF1AACCA51}" type="pres">
      <dgm:prSet presAssocID="{AC8CD37D-E3B8-4653-A209-8A2B1A86A512}" presName="vertSpace2b" presStyleCnt="0"/>
      <dgm:spPr/>
    </dgm:pt>
    <dgm:pt modelId="{8E1C1789-2469-4BF6-9044-39D58B090C34}" type="pres">
      <dgm:prSet presAssocID="{E5D74E93-C198-4722-924C-1D8C65137F4D}" presName="horz2" presStyleCnt="0"/>
      <dgm:spPr/>
    </dgm:pt>
    <dgm:pt modelId="{5A17E1AA-86B6-4075-A670-24034A842DA6}" type="pres">
      <dgm:prSet presAssocID="{E5D74E93-C198-4722-924C-1D8C65137F4D}" presName="horzSpace2" presStyleCnt="0"/>
      <dgm:spPr/>
    </dgm:pt>
    <dgm:pt modelId="{DDAC3845-2B56-4BAF-B9AF-02F1D11FAAD6}" type="pres">
      <dgm:prSet presAssocID="{E5D74E93-C198-4722-924C-1D8C65137F4D}" presName="tx2" presStyleLbl="revTx" presStyleIdx="3" presStyleCnt="4"/>
      <dgm:spPr/>
      <dgm:t>
        <a:bodyPr/>
        <a:lstStyle/>
        <a:p>
          <a:endParaRPr lang="en-US"/>
        </a:p>
      </dgm:t>
    </dgm:pt>
    <dgm:pt modelId="{08CE12E3-E545-4EE2-A2D2-BF8C82212401}" type="pres">
      <dgm:prSet presAssocID="{E5D74E93-C198-4722-924C-1D8C65137F4D}" presName="vert2" presStyleCnt="0"/>
      <dgm:spPr/>
    </dgm:pt>
    <dgm:pt modelId="{1F08EFED-7943-4DD3-A47B-CEFB610E024D}" type="pres">
      <dgm:prSet presAssocID="{E5D74E93-C198-4722-924C-1D8C65137F4D}" presName="thinLine2b" presStyleLbl="callout" presStyleIdx="2" presStyleCnt="3"/>
      <dgm:spPr/>
    </dgm:pt>
    <dgm:pt modelId="{3267C521-D6EF-495D-A598-084D828571FA}" type="pres">
      <dgm:prSet presAssocID="{E5D74E93-C198-4722-924C-1D8C65137F4D}" presName="vertSpace2b" presStyleCnt="0"/>
      <dgm:spPr/>
    </dgm:pt>
  </dgm:ptLst>
  <dgm:cxnLst>
    <dgm:cxn modelId="{4E5BD5D5-1CB4-446F-A789-1986EC80B2E1}" srcId="{531573E8-55F9-4E1C-9F75-CC361015965E}" destId="{4D34C0D5-23F9-4AD2-A222-9EE3A61E6696}" srcOrd="0" destOrd="0" parTransId="{060E5A44-19D8-4A65-B80F-8912FC3AC7F9}" sibTransId="{A72BC311-5649-4016-A68A-B6B7C30CCECE}"/>
    <dgm:cxn modelId="{2122C68A-87B4-4F3B-8F9D-EAC09DFEF595}" srcId="{531573E8-55F9-4E1C-9F75-CC361015965E}" destId="{E5D74E93-C198-4722-924C-1D8C65137F4D}" srcOrd="2" destOrd="0" parTransId="{F2D2842E-E50E-4133-81B1-6423BBF3A3FF}" sibTransId="{F15B50BB-CA20-47EA-BB97-BF399ACF37EB}"/>
    <dgm:cxn modelId="{D09BF7A5-F698-48AC-9310-AA1CDA04FFB3}" type="presOf" srcId="{AC8CD37D-E3B8-4653-A209-8A2B1A86A512}" destId="{AF9BF865-EC06-4325-ADBC-4428573C2F4C}" srcOrd="0" destOrd="0" presId="urn:microsoft.com/office/officeart/2008/layout/LinedList"/>
    <dgm:cxn modelId="{0640A642-0842-45C1-88CE-49653FC1ADBE}" type="presOf" srcId="{E5D74E93-C198-4722-924C-1D8C65137F4D}" destId="{DDAC3845-2B56-4BAF-B9AF-02F1D11FAAD6}" srcOrd="0" destOrd="0" presId="urn:microsoft.com/office/officeart/2008/layout/LinedList"/>
    <dgm:cxn modelId="{4D0AFBCD-77E9-425A-864C-C115536AAD29}" srcId="{5BB6E649-8609-4D93-B262-371BAEDAF803}" destId="{531573E8-55F9-4E1C-9F75-CC361015965E}" srcOrd="0" destOrd="0" parTransId="{7566244B-6124-48F4-95A3-9B2BFD4C530A}" sibTransId="{A752BA2B-2042-4954-B39C-7D7B61C838D4}"/>
    <dgm:cxn modelId="{EC071A0A-17D3-4624-A457-3EFBFEF2F4B2}" srcId="{531573E8-55F9-4E1C-9F75-CC361015965E}" destId="{AC8CD37D-E3B8-4653-A209-8A2B1A86A512}" srcOrd="1" destOrd="0" parTransId="{E9A8A3DC-9A20-4022-B5CA-60DFC5CC631F}" sibTransId="{AC8A7775-DC20-4C6F-9ABF-623FDC5F959C}"/>
    <dgm:cxn modelId="{8ECBB0ED-941F-449D-81DE-21766FDB3910}" type="presOf" srcId="{4D34C0D5-23F9-4AD2-A222-9EE3A61E6696}" destId="{49B8BD99-0FAD-421A-A569-BAC7F09F91A1}" srcOrd="0" destOrd="0" presId="urn:microsoft.com/office/officeart/2008/layout/LinedList"/>
    <dgm:cxn modelId="{9F0DA804-E9B8-4C2C-8820-F82F3B630F64}" type="presOf" srcId="{531573E8-55F9-4E1C-9F75-CC361015965E}" destId="{300A5080-F3CA-41A9-B521-8EBE0D34DE4E}" srcOrd="0" destOrd="0" presId="urn:microsoft.com/office/officeart/2008/layout/LinedList"/>
    <dgm:cxn modelId="{8D085188-5155-4699-8416-F06603CF2EFC}" type="presOf" srcId="{5BB6E649-8609-4D93-B262-371BAEDAF803}" destId="{779E6BF9-E1DA-49B9-A9BB-D5B36EDA829C}" srcOrd="0" destOrd="0" presId="urn:microsoft.com/office/officeart/2008/layout/LinedList"/>
    <dgm:cxn modelId="{BDCABCA7-CB44-4DF3-A723-EFCD69055B6B}" type="presParOf" srcId="{779E6BF9-E1DA-49B9-A9BB-D5B36EDA829C}" destId="{32B5E7D9-B42B-4616-AE8F-F04343E8F9D0}" srcOrd="0" destOrd="0" presId="urn:microsoft.com/office/officeart/2008/layout/LinedList"/>
    <dgm:cxn modelId="{EEC5685C-DFFF-42C5-BE5D-627BEA67DB3D}" type="presParOf" srcId="{779E6BF9-E1DA-49B9-A9BB-D5B36EDA829C}" destId="{19680C57-324E-4C15-AC8E-73DECD6B44B8}" srcOrd="1" destOrd="0" presId="urn:microsoft.com/office/officeart/2008/layout/LinedList"/>
    <dgm:cxn modelId="{BAB96BFE-C6B8-4F3F-935E-6129F0AB48DF}" type="presParOf" srcId="{19680C57-324E-4C15-AC8E-73DECD6B44B8}" destId="{300A5080-F3CA-41A9-B521-8EBE0D34DE4E}" srcOrd="0" destOrd="0" presId="urn:microsoft.com/office/officeart/2008/layout/LinedList"/>
    <dgm:cxn modelId="{34E08BBE-4809-48BF-ABB4-DA840B9DB2E4}" type="presParOf" srcId="{19680C57-324E-4C15-AC8E-73DECD6B44B8}" destId="{C6A7C158-63D0-4285-89F1-C49947FB878C}" srcOrd="1" destOrd="0" presId="urn:microsoft.com/office/officeart/2008/layout/LinedList"/>
    <dgm:cxn modelId="{8D72F95D-C184-45BA-855F-213450F1824E}" type="presParOf" srcId="{C6A7C158-63D0-4285-89F1-C49947FB878C}" destId="{C053F5B1-ECB2-4A39-9E19-24FC362F34B6}" srcOrd="0" destOrd="0" presId="urn:microsoft.com/office/officeart/2008/layout/LinedList"/>
    <dgm:cxn modelId="{8A61EB17-9571-4D60-B21D-B4482E7B9080}" type="presParOf" srcId="{C6A7C158-63D0-4285-89F1-C49947FB878C}" destId="{0A64E98F-7BBA-465C-B8EC-93D718A85180}" srcOrd="1" destOrd="0" presId="urn:microsoft.com/office/officeart/2008/layout/LinedList"/>
    <dgm:cxn modelId="{9F09574F-1DBA-4E5C-AFB8-48570970FD2A}" type="presParOf" srcId="{0A64E98F-7BBA-465C-B8EC-93D718A85180}" destId="{1D5226E3-D59D-422F-8419-587190BB1949}" srcOrd="0" destOrd="0" presId="urn:microsoft.com/office/officeart/2008/layout/LinedList"/>
    <dgm:cxn modelId="{0E0C7556-759E-4671-AFE3-A1D373248A1A}" type="presParOf" srcId="{0A64E98F-7BBA-465C-B8EC-93D718A85180}" destId="{49B8BD99-0FAD-421A-A569-BAC7F09F91A1}" srcOrd="1" destOrd="0" presId="urn:microsoft.com/office/officeart/2008/layout/LinedList"/>
    <dgm:cxn modelId="{A0025ADD-6316-489B-8F34-265AF9E1DC4D}" type="presParOf" srcId="{0A64E98F-7BBA-465C-B8EC-93D718A85180}" destId="{ED9D5778-C673-4467-AD98-DDD9F97C0B8F}" srcOrd="2" destOrd="0" presId="urn:microsoft.com/office/officeart/2008/layout/LinedList"/>
    <dgm:cxn modelId="{D75C6C96-BCBA-41EE-8C16-40A42F6EEF6E}" type="presParOf" srcId="{C6A7C158-63D0-4285-89F1-C49947FB878C}" destId="{2069F1AD-7663-4EAA-BAC0-91B318FAA3C6}" srcOrd="2" destOrd="0" presId="urn:microsoft.com/office/officeart/2008/layout/LinedList"/>
    <dgm:cxn modelId="{A2A4E368-2C6D-4027-B2C1-027A645FAE5A}" type="presParOf" srcId="{C6A7C158-63D0-4285-89F1-C49947FB878C}" destId="{549C129F-C897-4CBC-81D9-089AD3C5BA6A}" srcOrd="3" destOrd="0" presId="urn:microsoft.com/office/officeart/2008/layout/LinedList"/>
    <dgm:cxn modelId="{979B2896-5F41-4660-935E-31093F464303}" type="presParOf" srcId="{C6A7C158-63D0-4285-89F1-C49947FB878C}" destId="{9506B717-FB31-4E40-A3C5-597454F76481}" srcOrd="4" destOrd="0" presId="urn:microsoft.com/office/officeart/2008/layout/LinedList"/>
    <dgm:cxn modelId="{355485E0-B008-497D-86EC-E65F368A431C}" type="presParOf" srcId="{9506B717-FB31-4E40-A3C5-597454F76481}" destId="{7081EDC5-B2D6-4DDB-9DE3-8FEE776BEA37}" srcOrd="0" destOrd="0" presId="urn:microsoft.com/office/officeart/2008/layout/LinedList"/>
    <dgm:cxn modelId="{C8ACEC68-B3AF-4A5D-ADD2-C7F16173C8AD}" type="presParOf" srcId="{9506B717-FB31-4E40-A3C5-597454F76481}" destId="{AF9BF865-EC06-4325-ADBC-4428573C2F4C}" srcOrd="1" destOrd="0" presId="urn:microsoft.com/office/officeart/2008/layout/LinedList"/>
    <dgm:cxn modelId="{6985122C-B44A-49E0-9267-32073AB28222}" type="presParOf" srcId="{9506B717-FB31-4E40-A3C5-597454F76481}" destId="{9775F1D3-5E58-4E9F-98B2-73EC5CC4F5EF}" srcOrd="2" destOrd="0" presId="urn:microsoft.com/office/officeart/2008/layout/LinedList"/>
    <dgm:cxn modelId="{9573416D-1C7C-4949-BC34-B91BD12DB238}" type="presParOf" srcId="{C6A7C158-63D0-4285-89F1-C49947FB878C}" destId="{4E6C0081-2809-43A6-83F2-48A40A73F610}" srcOrd="5" destOrd="0" presId="urn:microsoft.com/office/officeart/2008/layout/LinedList"/>
    <dgm:cxn modelId="{2241E4BA-BBB4-4EC9-8705-0D1EA5D8FA87}" type="presParOf" srcId="{C6A7C158-63D0-4285-89F1-C49947FB878C}" destId="{8BF462D5-8081-4C78-872A-FBEF1AACCA51}" srcOrd="6" destOrd="0" presId="urn:microsoft.com/office/officeart/2008/layout/LinedList"/>
    <dgm:cxn modelId="{DBC70960-C8C4-4392-8EDC-FFD23616DAA6}" type="presParOf" srcId="{C6A7C158-63D0-4285-89F1-C49947FB878C}" destId="{8E1C1789-2469-4BF6-9044-39D58B090C34}" srcOrd="7" destOrd="0" presId="urn:microsoft.com/office/officeart/2008/layout/LinedList"/>
    <dgm:cxn modelId="{E216B98F-CB82-4F31-9A55-8FC674BE2189}" type="presParOf" srcId="{8E1C1789-2469-4BF6-9044-39D58B090C34}" destId="{5A17E1AA-86B6-4075-A670-24034A842DA6}" srcOrd="0" destOrd="0" presId="urn:microsoft.com/office/officeart/2008/layout/LinedList"/>
    <dgm:cxn modelId="{C135EAAE-FE40-4BEC-BE00-FA2048ED0C04}" type="presParOf" srcId="{8E1C1789-2469-4BF6-9044-39D58B090C34}" destId="{DDAC3845-2B56-4BAF-B9AF-02F1D11FAAD6}" srcOrd="1" destOrd="0" presId="urn:microsoft.com/office/officeart/2008/layout/LinedList"/>
    <dgm:cxn modelId="{747F9EBF-8023-4894-A071-60B0A61963EF}" type="presParOf" srcId="{8E1C1789-2469-4BF6-9044-39D58B090C34}" destId="{08CE12E3-E545-4EE2-A2D2-BF8C82212401}" srcOrd="2" destOrd="0" presId="urn:microsoft.com/office/officeart/2008/layout/LinedList"/>
    <dgm:cxn modelId="{E68CF0D9-254D-4E7C-8165-5BA4D0C19B56}" type="presParOf" srcId="{C6A7C158-63D0-4285-89F1-C49947FB878C}" destId="{1F08EFED-7943-4DD3-A47B-CEFB610E024D}" srcOrd="8" destOrd="0" presId="urn:microsoft.com/office/officeart/2008/layout/LinedList"/>
    <dgm:cxn modelId="{6A351878-F85C-48BF-8419-163F10F7A542}" type="presParOf" srcId="{C6A7C158-63D0-4285-89F1-C49947FB878C}" destId="{3267C521-D6EF-495D-A598-084D828571F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42877F-59BB-4DBE-8A43-BA2D5BF3DC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45C5C-41AC-445E-8163-3EE364D8E904}">
      <dgm:prSet phldrT="[Text]"/>
      <dgm:spPr/>
      <dgm:t>
        <a:bodyPr/>
        <a:lstStyle/>
        <a:p>
          <a:r>
            <a:rPr lang="en-US" dirty="0" err="1" smtClean="0"/>
            <a:t>Topografija</a:t>
          </a:r>
          <a:r>
            <a:rPr lang="en-US" dirty="0" smtClean="0"/>
            <a:t> se </a:t>
          </a:r>
          <a:r>
            <a:rPr lang="en-US" dirty="0" err="1" smtClean="0"/>
            <a:t>odnosi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konfiguraciju</a:t>
          </a:r>
          <a:r>
            <a:rPr lang="en-US" dirty="0" smtClean="0"/>
            <a:t> </a:t>
          </a:r>
          <a:r>
            <a:rPr lang="en-US" dirty="0" err="1" smtClean="0"/>
            <a:t>površine</a:t>
          </a:r>
          <a:r>
            <a:rPr lang="en-US" dirty="0" smtClean="0"/>
            <a:t> </a:t>
          </a:r>
          <a:r>
            <a:rPr lang="en-US" dirty="0" err="1" smtClean="0"/>
            <a:t>zemljišta</a:t>
          </a:r>
          <a:r>
            <a:rPr lang="en-US" dirty="0" smtClean="0"/>
            <a:t> </a:t>
          </a:r>
          <a:r>
            <a:rPr lang="en-US" dirty="0" err="1" smtClean="0"/>
            <a:t>opisanu</a:t>
          </a:r>
          <a:r>
            <a:rPr lang="en-US" dirty="0" smtClean="0"/>
            <a:t> u </a:t>
          </a:r>
          <a:r>
            <a:rPr lang="en-US" dirty="0" err="1" smtClean="0"/>
            <a:t>četiri</a:t>
          </a:r>
          <a:r>
            <a:rPr lang="en-US" dirty="0" smtClean="0"/>
            <a:t> </a:t>
          </a:r>
          <a:r>
            <a:rPr lang="en-US" dirty="0" err="1" smtClean="0"/>
            <a:t>kategorije</a:t>
          </a:r>
          <a:r>
            <a:rPr lang="en-US" dirty="0" smtClean="0"/>
            <a:t>:</a:t>
          </a:r>
          <a:endParaRPr lang="en-US" dirty="0"/>
        </a:p>
      </dgm:t>
    </dgm:pt>
    <dgm:pt modelId="{5145AA07-DF9B-4FA2-BDCB-36F31C3248D4}" type="parTrans" cxnId="{5A8F9348-4F89-4F7D-9577-C2BE76E18612}">
      <dgm:prSet/>
      <dgm:spPr/>
      <dgm:t>
        <a:bodyPr/>
        <a:lstStyle/>
        <a:p>
          <a:endParaRPr lang="en-US"/>
        </a:p>
      </dgm:t>
    </dgm:pt>
    <dgm:pt modelId="{DFDBA9EC-C5A9-46D8-A9C3-C6961EF60A24}" type="sibTrans" cxnId="{5A8F9348-4F89-4F7D-9577-C2BE76E18612}">
      <dgm:prSet/>
      <dgm:spPr/>
      <dgm:t>
        <a:bodyPr/>
        <a:lstStyle/>
        <a:p>
          <a:endParaRPr lang="en-US"/>
        </a:p>
      </dgm:t>
    </dgm:pt>
    <dgm:pt modelId="{907EFB46-C2ED-4E7E-B258-43D2BF978B79}">
      <dgm:prSet phldrT="[Text]" custT="1"/>
      <dgm:spPr/>
      <dgm:t>
        <a:bodyPr/>
        <a:lstStyle/>
        <a:p>
          <a:r>
            <a:rPr lang="en-US" sz="2400" dirty="0" err="1" smtClean="0"/>
            <a:t>morfologija</a:t>
          </a:r>
          <a:r>
            <a:rPr lang="en-US" sz="2400" dirty="0" smtClean="0"/>
            <a:t> </a:t>
          </a:r>
          <a:r>
            <a:rPr lang="en-US" sz="2400" dirty="0" err="1" smtClean="0"/>
            <a:t>čitavog</a:t>
          </a:r>
          <a:r>
            <a:rPr lang="en-US" sz="2400" dirty="0" smtClean="0"/>
            <a:t> </a:t>
          </a:r>
          <a:r>
            <a:rPr lang="en-US" sz="2400" dirty="0" err="1" smtClean="0"/>
            <a:t>krajolika</a:t>
          </a:r>
          <a:endParaRPr lang="en-US" sz="2400" dirty="0"/>
        </a:p>
      </dgm:t>
    </dgm:pt>
    <dgm:pt modelId="{70A92CAC-0905-4502-B41D-F449302DE538}" type="parTrans" cxnId="{AD3D4F5D-D154-4987-9670-7CF188B4C5EF}">
      <dgm:prSet/>
      <dgm:spPr/>
      <dgm:t>
        <a:bodyPr/>
        <a:lstStyle/>
        <a:p>
          <a:endParaRPr lang="en-US"/>
        </a:p>
      </dgm:t>
    </dgm:pt>
    <dgm:pt modelId="{427F9E8B-872E-46F2-89EA-C2889404F851}" type="sibTrans" cxnId="{AD3D4F5D-D154-4987-9670-7CF188B4C5EF}">
      <dgm:prSet/>
      <dgm:spPr/>
      <dgm:t>
        <a:bodyPr/>
        <a:lstStyle/>
        <a:p>
          <a:endParaRPr lang="en-US"/>
        </a:p>
      </dgm:t>
    </dgm:pt>
    <dgm:pt modelId="{1990E1F1-82CF-49F9-B7E6-06F94F50E264}">
      <dgm:prSet phldrT="[Text]" custT="1"/>
      <dgm:spPr/>
      <dgm:t>
        <a:bodyPr/>
        <a:lstStyle/>
        <a:p>
          <a:r>
            <a:rPr lang="pl-PL" sz="2400" dirty="0" smtClean="0"/>
            <a:t>položaj lokacije u okviru krajolika</a:t>
          </a:r>
          <a:endParaRPr lang="en-US" sz="2400" dirty="0"/>
        </a:p>
      </dgm:t>
    </dgm:pt>
    <dgm:pt modelId="{9EDB2EAA-8352-4744-BFAA-0926C93BB621}" type="parTrans" cxnId="{AC8ED19E-C5E0-48AF-8DAE-7D1D7CE5BBCB}">
      <dgm:prSet/>
      <dgm:spPr/>
      <dgm:t>
        <a:bodyPr/>
        <a:lstStyle/>
        <a:p>
          <a:endParaRPr lang="en-US"/>
        </a:p>
      </dgm:t>
    </dgm:pt>
    <dgm:pt modelId="{F89AD9F2-6DCD-4907-BE42-A724D3A217F1}" type="sibTrans" cxnId="{AC8ED19E-C5E0-48AF-8DAE-7D1D7CE5BBCB}">
      <dgm:prSet/>
      <dgm:spPr/>
      <dgm:t>
        <a:bodyPr/>
        <a:lstStyle/>
        <a:p>
          <a:endParaRPr lang="en-US"/>
        </a:p>
      </dgm:t>
    </dgm:pt>
    <dgm:pt modelId="{A692E435-38E4-4E5B-976A-95DDE8ED8B8E}">
      <dgm:prSet phldrT="[Text]" custT="1"/>
      <dgm:spPr/>
      <dgm:t>
        <a:bodyPr/>
        <a:lstStyle/>
        <a:p>
          <a:r>
            <a:rPr lang="en-US" sz="2400" dirty="0" err="1" smtClean="0"/>
            <a:t>oblik</a:t>
          </a:r>
          <a:r>
            <a:rPr lang="en-US" sz="2400" dirty="0" smtClean="0"/>
            <a:t> </a:t>
          </a:r>
          <a:r>
            <a:rPr lang="en-US" sz="2400" dirty="0" err="1" smtClean="0"/>
            <a:t>nagiba</a:t>
          </a:r>
          <a:endParaRPr lang="en-US" sz="2400" dirty="0"/>
        </a:p>
      </dgm:t>
    </dgm:pt>
    <dgm:pt modelId="{7ED05AF7-316D-4A84-BED2-80858A04C046}" type="parTrans" cxnId="{F77D8065-2377-4316-B4FA-42A3A9DEB737}">
      <dgm:prSet/>
      <dgm:spPr/>
      <dgm:t>
        <a:bodyPr/>
        <a:lstStyle/>
        <a:p>
          <a:endParaRPr lang="en-US"/>
        </a:p>
      </dgm:t>
    </dgm:pt>
    <dgm:pt modelId="{9B241ED0-1D2F-4AE3-8D38-E45B134839B0}" type="sibTrans" cxnId="{F77D8065-2377-4316-B4FA-42A3A9DEB737}">
      <dgm:prSet/>
      <dgm:spPr/>
      <dgm:t>
        <a:bodyPr/>
        <a:lstStyle/>
        <a:p>
          <a:endParaRPr lang="en-US"/>
        </a:p>
      </dgm:t>
    </dgm:pt>
    <dgm:pt modelId="{BC7D7B5B-5E4A-4329-A61F-BC3660432D92}">
      <dgm:prSet phldrT="[Text]" custT="1"/>
      <dgm:spPr/>
      <dgm:t>
        <a:bodyPr/>
        <a:lstStyle/>
        <a:p>
          <a:r>
            <a:rPr lang="en-US" sz="2400" dirty="0" err="1" smtClean="0"/>
            <a:t>ugao</a:t>
          </a:r>
          <a:r>
            <a:rPr lang="en-US" sz="2400" dirty="0" smtClean="0"/>
            <a:t> </a:t>
          </a:r>
          <a:r>
            <a:rPr lang="en-US" sz="2400" dirty="0" err="1" smtClean="0"/>
            <a:t>nagiba</a:t>
          </a:r>
          <a:endParaRPr lang="en-US" sz="2400" dirty="0"/>
        </a:p>
      </dgm:t>
    </dgm:pt>
    <dgm:pt modelId="{BC142B7E-934D-4238-B267-BA6BEA79113B}" type="parTrans" cxnId="{0F561C16-8856-4217-B407-AFD633B77823}">
      <dgm:prSet/>
      <dgm:spPr/>
      <dgm:t>
        <a:bodyPr/>
        <a:lstStyle/>
        <a:p>
          <a:endParaRPr lang="en-US"/>
        </a:p>
      </dgm:t>
    </dgm:pt>
    <dgm:pt modelId="{11089D84-CFED-450A-9D08-74B7E6A172D4}" type="sibTrans" cxnId="{0F561C16-8856-4217-B407-AFD633B77823}">
      <dgm:prSet/>
      <dgm:spPr/>
      <dgm:t>
        <a:bodyPr/>
        <a:lstStyle/>
        <a:p>
          <a:endParaRPr lang="en-US"/>
        </a:p>
      </dgm:t>
    </dgm:pt>
    <dgm:pt modelId="{969FFC15-0A7F-483A-9D1B-027A6E476833}" type="pres">
      <dgm:prSet presAssocID="{0942877F-59BB-4DBE-8A43-BA2D5BF3DCE2}" presName="vert0" presStyleCnt="0">
        <dgm:presLayoutVars>
          <dgm:dir/>
          <dgm:animOne val="branch"/>
          <dgm:animLvl val="lvl"/>
        </dgm:presLayoutVars>
      </dgm:prSet>
      <dgm:spPr/>
    </dgm:pt>
    <dgm:pt modelId="{94DB8159-4AF8-450E-BA88-789EEAA0B610}" type="pres">
      <dgm:prSet presAssocID="{B0445C5C-41AC-445E-8163-3EE364D8E904}" presName="thickLine" presStyleLbl="alignNode1" presStyleIdx="0" presStyleCnt="1"/>
      <dgm:spPr/>
    </dgm:pt>
    <dgm:pt modelId="{CDB224B8-F627-46C4-9E91-9E57BEF48542}" type="pres">
      <dgm:prSet presAssocID="{B0445C5C-41AC-445E-8163-3EE364D8E904}" presName="horz1" presStyleCnt="0"/>
      <dgm:spPr/>
    </dgm:pt>
    <dgm:pt modelId="{5B6318B5-FFCE-41BB-81C7-635AB708C2A0}" type="pres">
      <dgm:prSet presAssocID="{B0445C5C-41AC-445E-8163-3EE364D8E904}" presName="tx1" presStyleLbl="revTx" presStyleIdx="0" presStyleCnt="5"/>
      <dgm:spPr/>
      <dgm:t>
        <a:bodyPr/>
        <a:lstStyle/>
        <a:p>
          <a:endParaRPr lang="en-US"/>
        </a:p>
      </dgm:t>
    </dgm:pt>
    <dgm:pt modelId="{B226F903-04FA-4A4A-A997-FB8694509182}" type="pres">
      <dgm:prSet presAssocID="{B0445C5C-41AC-445E-8163-3EE364D8E904}" presName="vert1" presStyleCnt="0"/>
      <dgm:spPr/>
    </dgm:pt>
    <dgm:pt modelId="{57AD25AD-561F-4DCE-AA17-5A9D960F1086}" type="pres">
      <dgm:prSet presAssocID="{907EFB46-C2ED-4E7E-B258-43D2BF978B79}" presName="vertSpace2a" presStyleCnt="0"/>
      <dgm:spPr/>
    </dgm:pt>
    <dgm:pt modelId="{D320861C-5FDE-427A-ABFE-65C37AD64C10}" type="pres">
      <dgm:prSet presAssocID="{907EFB46-C2ED-4E7E-B258-43D2BF978B79}" presName="horz2" presStyleCnt="0"/>
      <dgm:spPr/>
    </dgm:pt>
    <dgm:pt modelId="{894E7B7F-EB66-4BFA-BF8C-DAB5E9645BE2}" type="pres">
      <dgm:prSet presAssocID="{907EFB46-C2ED-4E7E-B258-43D2BF978B79}" presName="horzSpace2" presStyleCnt="0"/>
      <dgm:spPr/>
    </dgm:pt>
    <dgm:pt modelId="{555BCD38-A61D-412C-B786-29B7FC28AAC1}" type="pres">
      <dgm:prSet presAssocID="{907EFB46-C2ED-4E7E-B258-43D2BF978B79}" presName="tx2" presStyleLbl="revTx" presStyleIdx="1" presStyleCnt="5"/>
      <dgm:spPr/>
      <dgm:t>
        <a:bodyPr/>
        <a:lstStyle/>
        <a:p>
          <a:endParaRPr lang="en-US"/>
        </a:p>
      </dgm:t>
    </dgm:pt>
    <dgm:pt modelId="{2C7B11B5-C3EC-4D4D-BDE7-AD39D53433DE}" type="pres">
      <dgm:prSet presAssocID="{907EFB46-C2ED-4E7E-B258-43D2BF978B79}" presName="vert2" presStyleCnt="0"/>
      <dgm:spPr/>
    </dgm:pt>
    <dgm:pt modelId="{60C9EA87-58D0-49D6-BD7F-B9DDD82C1E03}" type="pres">
      <dgm:prSet presAssocID="{907EFB46-C2ED-4E7E-B258-43D2BF978B79}" presName="thinLine2b" presStyleLbl="callout" presStyleIdx="0" presStyleCnt="4"/>
      <dgm:spPr/>
    </dgm:pt>
    <dgm:pt modelId="{C7E96D6C-E08D-44AF-8F84-5CF90B7AAA33}" type="pres">
      <dgm:prSet presAssocID="{907EFB46-C2ED-4E7E-B258-43D2BF978B79}" presName="vertSpace2b" presStyleCnt="0"/>
      <dgm:spPr/>
    </dgm:pt>
    <dgm:pt modelId="{73F06B1F-B3A7-4ADD-A9B6-DD93A0F87180}" type="pres">
      <dgm:prSet presAssocID="{1990E1F1-82CF-49F9-B7E6-06F94F50E264}" presName="horz2" presStyleCnt="0"/>
      <dgm:spPr/>
    </dgm:pt>
    <dgm:pt modelId="{7C3108FA-B2AB-4C4E-B016-2CE16F0FD537}" type="pres">
      <dgm:prSet presAssocID="{1990E1F1-82CF-49F9-B7E6-06F94F50E264}" presName="horzSpace2" presStyleCnt="0"/>
      <dgm:spPr/>
    </dgm:pt>
    <dgm:pt modelId="{4413E0D1-7B1B-4FCC-8114-6EBE1C284D23}" type="pres">
      <dgm:prSet presAssocID="{1990E1F1-82CF-49F9-B7E6-06F94F50E264}" presName="tx2" presStyleLbl="revTx" presStyleIdx="2" presStyleCnt="5"/>
      <dgm:spPr/>
      <dgm:t>
        <a:bodyPr/>
        <a:lstStyle/>
        <a:p>
          <a:endParaRPr lang="en-US"/>
        </a:p>
      </dgm:t>
    </dgm:pt>
    <dgm:pt modelId="{5206F30E-00FB-442C-9293-A326737D9746}" type="pres">
      <dgm:prSet presAssocID="{1990E1F1-82CF-49F9-B7E6-06F94F50E264}" presName="vert2" presStyleCnt="0"/>
      <dgm:spPr/>
    </dgm:pt>
    <dgm:pt modelId="{FB877967-6E3F-4246-A57A-D93A7FD10178}" type="pres">
      <dgm:prSet presAssocID="{1990E1F1-82CF-49F9-B7E6-06F94F50E264}" presName="thinLine2b" presStyleLbl="callout" presStyleIdx="1" presStyleCnt="4"/>
      <dgm:spPr/>
    </dgm:pt>
    <dgm:pt modelId="{16BEB699-FCF8-4AF1-AD7F-0685DDC021A2}" type="pres">
      <dgm:prSet presAssocID="{1990E1F1-82CF-49F9-B7E6-06F94F50E264}" presName="vertSpace2b" presStyleCnt="0"/>
      <dgm:spPr/>
    </dgm:pt>
    <dgm:pt modelId="{6AA12075-FEBA-4017-BF35-213380B702C1}" type="pres">
      <dgm:prSet presAssocID="{A692E435-38E4-4E5B-976A-95DDE8ED8B8E}" presName="horz2" presStyleCnt="0"/>
      <dgm:spPr/>
    </dgm:pt>
    <dgm:pt modelId="{47BDB609-0F35-41C4-A7CF-0EB2791D97F5}" type="pres">
      <dgm:prSet presAssocID="{A692E435-38E4-4E5B-976A-95DDE8ED8B8E}" presName="horzSpace2" presStyleCnt="0"/>
      <dgm:spPr/>
    </dgm:pt>
    <dgm:pt modelId="{DE091BEF-93A8-4A11-B8BB-5C65D08D5B92}" type="pres">
      <dgm:prSet presAssocID="{A692E435-38E4-4E5B-976A-95DDE8ED8B8E}" presName="tx2" presStyleLbl="revTx" presStyleIdx="3" presStyleCnt="5"/>
      <dgm:spPr/>
      <dgm:t>
        <a:bodyPr/>
        <a:lstStyle/>
        <a:p>
          <a:endParaRPr lang="en-US"/>
        </a:p>
      </dgm:t>
    </dgm:pt>
    <dgm:pt modelId="{389E1643-4DCA-4536-8759-2F3C7E908612}" type="pres">
      <dgm:prSet presAssocID="{A692E435-38E4-4E5B-976A-95DDE8ED8B8E}" presName="vert2" presStyleCnt="0"/>
      <dgm:spPr/>
    </dgm:pt>
    <dgm:pt modelId="{5150A9E2-59F1-4B06-BEE4-426BEFEE6DC6}" type="pres">
      <dgm:prSet presAssocID="{A692E435-38E4-4E5B-976A-95DDE8ED8B8E}" presName="thinLine2b" presStyleLbl="callout" presStyleIdx="2" presStyleCnt="4"/>
      <dgm:spPr/>
    </dgm:pt>
    <dgm:pt modelId="{56134ACD-9F26-4B7D-9416-614978AEB535}" type="pres">
      <dgm:prSet presAssocID="{A692E435-38E4-4E5B-976A-95DDE8ED8B8E}" presName="vertSpace2b" presStyleCnt="0"/>
      <dgm:spPr/>
    </dgm:pt>
    <dgm:pt modelId="{9C3D35B9-F4E3-46AD-99FA-CC42B2591A36}" type="pres">
      <dgm:prSet presAssocID="{BC7D7B5B-5E4A-4329-A61F-BC3660432D92}" presName="horz2" presStyleCnt="0"/>
      <dgm:spPr/>
    </dgm:pt>
    <dgm:pt modelId="{4FBE74CF-AF4D-4636-9630-F858615694EA}" type="pres">
      <dgm:prSet presAssocID="{BC7D7B5B-5E4A-4329-A61F-BC3660432D92}" presName="horzSpace2" presStyleCnt="0"/>
      <dgm:spPr/>
    </dgm:pt>
    <dgm:pt modelId="{03949204-1240-4B60-8617-86AC8A2326BC}" type="pres">
      <dgm:prSet presAssocID="{BC7D7B5B-5E4A-4329-A61F-BC3660432D92}" presName="tx2" presStyleLbl="revTx" presStyleIdx="4" presStyleCnt="5"/>
      <dgm:spPr/>
      <dgm:t>
        <a:bodyPr/>
        <a:lstStyle/>
        <a:p>
          <a:endParaRPr lang="en-US"/>
        </a:p>
      </dgm:t>
    </dgm:pt>
    <dgm:pt modelId="{82D44B00-4202-461C-B0D4-0B8215AD5059}" type="pres">
      <dgm:prSet presAssocID="{BC7D7B5B-5E4A-4329-A61F-BC3660432D92}" presName="vert2" presStyleCnt="0"/>
      <dgm:spPr/>
    </dgm:pt>
    <dgm:pt modelId="{0ED40888-07F6-4C10-9D33-68F1D47B1F6A}" type="pres">
      <dgm:prSet presAssocID="{BC7D7B5B-5E4A-4329-A61F-BC3660432D92}" presName="thinLine2b" presStyleLbl="callout" presStyleIdx="3" presStyleCnt="4"/>
      <dgm:spPr/>
    </dgm:pt>
    <dgm:pt modelId="{F5895C04-208B-4ADB-BA35-EE73E17F4E0D}" type="pres">
      <dgm:prSet presAssocID="{BC7D7B5B-5E4A-4329-A61F-BC3660432D92}" presName="vertSpace2b" presStyleCnt="0"/>
      <dgm:spPr/>
    </dgm:pt>
  </dgm:ptLst>
  <dgm:cxnLst>
    <dgm:cxn modelId="{AD3D4F5D-D154-4987-9670-7CF188B4C5EF}" srcId="{B0445C5C-41AC-445E-8163-3EE364D8E904}" destId="{907EFB46-C2ED-4E7E-B258-43D2BF978B79}" srcOrd="0" destOrd="0" parTransId="{70A92CAC-0905-4502-B41D-F449302DE538}" sibTransId="{427F9E8B-872E-46F2-89EA-C2889404F851}"/>
    <dgm:cxn modelId="{5A8F9348-4F89-4F7D-9577-C2BE76E18612}" srcId="{0942877F-59BB-4DBE-8A43-BA2D5BF3DCE2}" destId="{B0445C5C-41AC-445E-8163-3EE364D8E904}" srcOrd="0" destOrd="0" parTransId="{5145AA07-DF9B-4FA2-BDCB-36F31C3248D4}" sibTransId="{DFDBA9EC-C5A9-46D8-A9C3-C6961EF60A24}"/>
    <dgm:cxn modelId="{B7E19C30-7DC0-417B-9CC0-999F2A7DB5B1}" type="presOf" srcId="{0942877F-59BB-4DBE-8A43-BA2D5BF3DCE2}" destId="{969FFC15-0A7F-483A-9D1B-027A6E476833}" srcOrd="0" destOrd="0" presId="urn:microsoft.com/office/officeart/2008/layout/LinedList"/>
    <dgm:cxn modelId="{8CA90516-10DA-40D8-A0C2-F8147F7DA265}" type="presOf" srcId="{B0445C5C-41AC-445E-8163-3EE364D8E904}" destId="{5B6318B5-FFCE-41BB-81C7-635AB708C2A0}" srcOrd="0" destOrd="0" presId="urn:microsoft.com/office/officeart/2008/layout/LinedList"/>
    <dgm:cxn modelId="{94541D62-E574-4621-9FC3-74E0563319FF}" type="presOf" srcId="{1990E1F1-82CF-49F9-B7E6-06F94F50E264}" destId="{4413E0D1-7B1B-4FCC-8114-6EBE1C284D23}" srcOrd="0" destOrd="0" presId="urn:microsoft.com/office/officeart/2008/layout/LinedList"/>
    <dgm:cxn modelId="{AC8ED19E-C5E0-48AF-8DAE-7D1D7CE5BBCB}" srcId="{B0445C5C-41AC-445E-8163-3EE364D8E904}" destId="{1990E1F1-82CF-49F9-B7E6-06F94F50E264}" srcOrd="1" destOrd="0" parTransId="{9EDB2EAA-8352-4744-BFAA-0926C93BB621}" sibTransId="{F89AD9F2-6DCD-4907-BE42-A724D3A217F1}"/>
    <dgm:cxn modelId="{0F561C16-8856-4217-B407-AFD633B77823}" srcId="{B0445C5C-41AC-445E-8163-3EE364D8E904}" destId="{BC7D7B5B-5E4A-4329-A61F-BC3660432D92}" srcOrd="3" destOrd="0" parTransId="{BC142B7E-934D-4238-B267-BA6BEA79113B}" sibTransId="{11089D84-CFED-450A-9D08-74B7E6A172D4}"/>
    <dgm:cxn modelId="{38EFC827-9E5D-4429-B91D-92BC71B3B9FE}" type="presOf" srcId="{BC7D7B5B-5E4A-4329-A61F-BC3660432D92}" destId="{03949204-1240-4B60-8617-86AC8A2326BC}" srcOrd="0" destOrd="0" presId="urn:microsoft.com/office/officeart/2008/layout/LinedList"/>
    <dgm:cxn modelId="{F77D8065-2377-4316-B4FA-42A3A9DEB737}" srcId="{B0445C5C-41AC-445E-8163-3EE364D8E904}" destId="{A692E435-38E4-4E5B-976A-95DDE8ED8B8E}" srcOrd="2" destOrd="0" parTransId="{7ED05AF7-316D-4A84-BED2-80858A04C046}" sibTransId="{9B241ED0-1D2F-4AE3-8D38-E45B134839B0}"/>
    <dgm:cxn modelId="{7CF3B5FF-F014-4B67-B477-768C18CB0CAB}" type="presOf" srcId="{907EFB46-C2ED-4E7E-B258-43D2BF978B79}" destId="{555BCD38-A61D-412C-B786-29B7FC28AAC1}" srcOrd="0" destOrd="0" presId="urn:microsoft.com/office/officeart/2008/layout/LinedList"/>
    <dgm:cxn modelId="{D259D8D5-9026-449E-84FB-8099EA87D68D}" type="presOf" srcId="{A692E435-38E4-4E5B-976A-95DDE8ED8B8E}" destId="{DE091BEF-93A8-4A11-B8BB-5C65D08D5B92}" srcOrd="0" destOrd="0" presId="urn:microsoft.com/office/officeart/2008/layout/LinedList"/>
    <dgm:cxn modelId="{A96BA14C-E162-4DBB-824D-F2357D114EAB}" type="presParOf" srcId="{969FFC15-0A7F-483A-9D1B-027A6E476833}" destId="{94DB8159-4AF8-450E-BA88-789EEAA0B610}" srcOrd="0" destOrd="0" presId="urn:microsoft.com/office/officeart/2008/layout/LinedList"/>
    <dgm:cxn modelId="{25407F1F-9DD9-410A-8FC9-7678645A9F7C}" type="presParOf" srcId="{969FFC15-0A7F-483A-9D1B-027A6E476833}" destId="{CDB224B8-F627-46C4-9E91-9E57BEF48542}" srcOrd="1" destOrd="0" presId="urn:microsoft.com/office/officeart/2008/layout/LinedList"/>
    <dgm:cxn modelId="{9B15A6EA-03C4-48DF-8254-F195D69EBF02}" type="presParOf" srcId="{CDB224B8-F627-46C4-9E91-9E57BEF48542}" destId="{5B6318B5-FFCE-41BB-81C7-635AB708C2A0}" srcOrd="0" destOrd="0" presId="urn:microsoft.com/office/officeart/2008/layout/LinedList"/>
    <dgm:cxn modelId="{0206E656-F980-498F-8CF5-A3036103F4B2}" type="presParOf" srcId="{CDB224B8-F627-46C4-9E91-9E57BEF48542}" destId="{B226F903-04FA-4A4A-A997-FB8694509182}" srcOrd="1" destOrd="0" presId="urn:microsoft.com/office/officeart/2008/layout/LinedList"/>
    <dgm:cxn modelId="{6F48C440-0EFC-4B1C-A3D0-DC24F88F5E30}" type="presParOf" srcId="{B226F903-04FA-4A4A-A997-FB8694509182}" destId="{57AD25AD-561F-4DCE-AA17-5A9D960F1086}" srcOrd="0" destOrd="0" presId="urn:microsoft.com/office/officeart/2008/layout/LinedList"/>
    <dgm:cxn modelId="{202EBC86-68C5-4DA2-85E8-43B6FC7797C7}" type="presParOf" srcId="{B226F903-04FA-4A4A-A997-FB8694509182}" destId="{D320861C-5FDE-427A-ABFE-65C37AD64C10}" srcOrd="1" destOrd="0" presId="urn:microsoft.com/office/officeart/2008/layout/LinedList"/>
    <dgm:cxn modelId="{CFFEF520-C0ED-4120-89BF-AB7D62E28759}" type="presParOf" srcId="{D320861C-5FDE-427A-ABFE-65C37AD64C10}" destId="{894E7B7F-EB66-4BFA-BF8C-DAB5E9645BE2}" srcOrd="0" destOrd="0" presId="urn:microsoft.com/office/officeart/2008/layout/LinedList"/>
    <dgm:cxn modelId="{93BE7C62-E770-458F-9F9A-5AB58A018545}" type="presParOf" srcId="{D320861C-5FDE-427A-ABFE-65C37AD64C10}" destId="{555BCD38-A61D-412C-B786-29B7FC28AAC1}" srcOrd="1" destOrd="0" presId="urn:microsoft.com/office/officeart/2008/layout/LinedList"/>
    <dgm:cxn modelId="{81717EA6-3350-4677-96AE-D23749C781C0}" type="presParOf" srcId="{D320861C-5FDE-427A-ABFE-65C37AD64C10}" destId="{2C7B11B5-C3EC-4D4D-BDE7-AD39D53433DE}" srcOrd="2" destOrd="0" presId="urn:microsoft.com/office/officeart/2008/layout/LinedList"/>
    <dgm:cxn modelId="{F0FEBE18-93B1-4B6C-AC39-392DA157BBC5}" type="presParOf" srcId="{B226F903-04FA-4A4A-A997-FB8694509182}" destId="{60C9EA87-58D0-49D6-BD7F-B9DDD82C1E03}" srcOrd="2" destOrd="0" presId="urn:microsoft.com/office/officeart/2008/layout/LinedList"/>
    <dgm:cxn modelId="{C2E708C2-25AD-4981-88BB-EB7E4C7154EE}" type="presParOf" srcId="{B226F903-04FA-4A4A-A997-FB8694509182}" destId="{C7E96D6C-E08D-44AF-8F84-5CF90B7AAA33}" srcOrd="3" destOrd="0" presId="urn:microsoft.com/office/officeart/2008/layout/LinedList"/>
    <dgm:cxn modelId="{B1B77A95-D676-4FD9-A0F7-685194DB291F}" type="presParOf" srcId="{B226F903-04FA-4A4A-A997-FB8694509182}" destId="{73F06B1F-B3A7-4ADD-A9B6-DD93A0F87180}" srcOrd="4" destOrd="0" presId="urn:microsoft.com/office/officeart/2008/layout/LinedList"/>
    <dgm:cxn modelId="{34982050-7444-4ECA-974E-27C1B2823AAD}" type="presParOf" srcId="{73F06B1F-B3A7-4ADD-A9B6-DD93A0F87180}" destId="{7C3108FA-B2AB-4C4E-B016-2CE16F0FD537}" srcOrd="0" destOrd="0" presId="urn:microsoft.com/office/officeart/2008/layout/LinedList"/>
    <dgm:cxn modelId="{A2D45823-B258-45CE-937E-4F0F988B63CA}" type="presParOf" srcId="{73F06B1F-B3A7-4ADD-A9B6-DD93A0F87180}" destId="{4413E0D1-7B1B-4FCC-8114-6EBE1C284D23}" srcOrd="1" destOrd="0" presId="urn:microsoft.com/office/officeart/2008/layout/LinedList"/>
    <dgm:cxn modelId="{AB00120B-3F3E-4FAA-A50E-613A52D53B0E}" type="presParOf" srcId="{73F06B1F-B3A7-4ADD-A9B6-DD93A0F87180}" destId="{5206F30E-00FB-442C-9293-A326737D9746}" srcOrd="2" destOrd="0" presId="urn:microsoft.com/office/officeart/2008/layout/LinedList"/>
    <dgm:cxn modelId="{73B622D6-9D8F-4C5F-90A7-9CB2B82DA7CF}" type="presParOf" srcId="{B226F903-04FA-4A4A-A997-FB8694509182}" destId="{FB877967-6E3F-4246-A57A-D93A7FD10178}" srcOrd="5" destOrd="0" presId="urn:microsoft.com/office/officeart/2008/layout/LinedList"/>
    <dgm:cxn modelId="{1A975165-9B20-4A2A-93AC-FE11F7F01D8A}" type="presParOf" srcId="{B226F903-04FA-4A4A-A997-FB8694509182}" destId="{16BEB699-FCF8-4AF1-AD7F-0685DDC021A2}" srcOrd="6" destOrd="0" presId="urn:microsoft.com/office/officeart/2008/layout/LinedList"/>
    <dgm:cxn modelId="{6CF56821-B2F9-48A0-A1F4-E9AEE4828BAC}" type="presParOf" srcId="{B226F903-04FA-4A4A-A997-FB8694509182}" destId="{6AA12075-FEBA-4017-BF35-213380B702C1}" srcOrd="7" destOrd="0" presId="urn:microsoft.com/office/officeart/2008/layout/LinedList"/>
    <dgm:cxn modelId="{5E898D3A-4B79-4C61-98AE-9910A06F4716}" type="presParOf" srcId="{6AA12075-FEBA-4017-BF35-213380B702C1}" destId="{47BDB609-0F35-41C4-A7CF-0EB2791D97F5}" srcOrd="0" destOrd="0" presId="urn:microsoft.com/office/officeart/2008/layout/LinedList"/>
    <dgm:cxn modelId="{BE982386-A93E-48BC-8959-507F312E037D}" type="presParOf" srcId="{6AA12075-FEBA-4017-BF35-213380B702C1}" destId="{DE091BEF-93A8-4A11-B8BB-5C65D08D5B92}" srcOrd="1" destOrd="0" presId="urn:microsoft.com/office/officeart/2008/layout/LinedList"/>
    <dgm:cxn modelId="{5CAFA68B-2805-448E-8A46-52E2832C273B}" type="presParOf" srcId="{6AA12075-FEBA-4017-BF35-213380B702C1}" destId="{389E1643-4DCA-4536-8759-2F3C7E908612}" srcOrd="2" destOrd="0" presId="urn:microsoft.com/office/officeart/2008/layout/LinedList"/>
    <dgm:cxn modelId="{88E78AA6-878C-4FC4-A17A-3DB2C7A1FE95}" type="presParOf" srcId="{B226F903-04FA-4A4A-A997-FB8694509182}" destId="{5150A9E2-59F1-4B06-BEE4-426BEFEE6DC6}" srcOrd="8" destOrd="0" presId="urn:microsoft.com/office/officeart/2008/layout/LinedList"/>
    <dgm:cxn modelId="{EA546AE2-E910-4F55-8BB7-AD47EEBDFF36}" type="presParOf" srcId="{B226F903-04FA-4A4A-A997-FB8694509182}" destId="{56134ACD-9F26-4B7D-9416-614978AEB535}" srcOrd="9" destOrd="0" presId="urn:microsoft.com/office/officeart/2008/layout/LinedList"/>
    <dgm:cxn modelId="{79B48D5F-2896-41BB-A190-37833ABB0ABD}" type="presParOf" srcId="{B226F903-04FA-4A4A-A997-FB8694509182}" destId="{9C3D35B9-F4E3-46AD-99FA-CC42B2591A36}" srcOrd="10" destOrd="0" presId="urn:microsoft.com/office/officeart/2008/layout/LinedList"/>
    <dgm:cxn modelId="{7B9EDBA4-DE59-4E26-BA11-48C86D18EBC7}" type="presParOf" srcId="{9C3D35B9-F4E3-46AD-99FA-CC42B2591A36}" destId="{4FBE74CF-AF4D-4636-9630-F858615694EA}" srcOrd="0" destOrd="0" presId="urn:microsoft.com/office/officeart/2008/layout/LinedList"/>
    <dgm:cxn modelId="{F727CAAD-B8A7-4F24-BD60-EFD1F84D67F6}" type="presParOf" srcId="{9C3D35B9-F4E3-46AD-99FA-CC42B2591A36}" destId="{03949204-1240-4B60-8617-86AC8A2326BC}" srcOrd="1" destOrd="0" presId="urn:microsoft.com/office/officeart/2008/layout/LinedList"/>
    <dgm:cxn modelId="{A3A3A190-C313-4347-9799-3CF5AA610615}" type="presParOf" srcId="{9C3D35B9-F4E3-46AD-99FA-CC42B2591A36}" destId="{82D44B00-4202-461C-B0D4-0B8215AD5059}" srcOrd="2" destOrd="0" presId="urn:microsoft.com/office/officeart/2008/layout/LinedList"/>
    <dgm:cxn modelId="{8487ED1A-0833-4C9C-AAD5-5AFF932D6EFA}" type="presParOf" srcId="{B226F903-04FA-4A4A-A997-FB8694509182}" destId="{0ED40888-07F6-4C10-9D33-68F1D47B1F6A}" srcOrd="11" destOrd="0" presId="urn:microsoft.com/office/officeart/2008/layout/LinedList"/>
    <dgm:cxn modelId="{01312AF5-AFBD-47FF-A469-DA537CA026B7}" type="presParOf" srcId="{B226F903-04FA-4A4A-A997-FB8694509182}" destId="{F5895C04-208B-4ADB-BA35-EE73E17F4E0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E7391-C060-4C35-8115-A81972B1410B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BC7EA-9D50-44FC-93A1-F4781127C163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Organizacioni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kontekst</a:t>
          </a:r>
          <a:endParaRPr lang="en-US" sz="3200" kern="1200" dirty="0"/>
        </a:p>
      </dsp:txBody>
      <dsp:txXfrm>
        <a:off x="752110" y="541866"/>
        <a:ext cx="7301111" cy="1083733"/>
      </dsp:txXfrm>
    </dsp:sp>
    <dsp:sp modelId="{B1708BFA-CCC1-487D-9020-81D9AC0F59F4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D6014-1274-46D8-A448-6776665CA831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Vode</a:t>
          </a:r>
          <a:r>
            <a:rPr lang="en-US" sz="3200" kern="1200" dirty="0" smtClean="0"/>
            <a:t> – status</a:t>
          </a:r>
          <a:endParaRPr lang="en-US" sz="3200" kern="1200" dirty="0"/>
        </a:p>
      </dsp:txBody>
      <dsp:txXfrm>
        <a:off x="1146048" y="2167466"/>
        <a:ext cx="6907174" cy="1083733"/>
      </dsp:txXfrm>
    </dsp:sp>
    <dsp:sp modelId="{499B3345-C37C-4205-82BC-362B29F6245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16E42-7984-401C-A7B6-0027BA5CDFED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Zemljište</a:t>
          </a:r>
          <a:r>
            <a:rPr lang="en-US" sz="3200" kern="1200" dirty="0" smtClean="0"/>
            <a:t> - </a:t>
          </a:r>
          <a:r>
            <a:rPr lang="en-US" sz="3200" kern="1200" dirty="0" err="1" smtClean="0"/>
            <a:t>indikatori</a:t>
          </a:r>
          <a:endParaRPr lang="en-US" sz="3200" kern="1200" dirty="0"/>
        </a:p>
      </dsp:txBody>
      <dsp:txXfrm>
        <a:off x="752110" y="3793066"/>
        <a:ext cx="7301111" cy="1083733"/>
      </dsp:txXfrm>
    </dsp:sp>
    <dsp:sp modelId="{E9A72EE9-0121-409F-814E-C5F07D7DD298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B804-F35F-4F48-8CC2-8CB79AE736BD}">
      <dsp:nvSpPr>
        <dsp:cNvPr id="0" name=""/>
        <dsp:cNvSpPr/>
      </dsp:nvSpPr>
      <dsp:spPr>
        <a:xfrm rot="16200000">
          <a:off x="661897" y="-661897"/>
          <a:ext cx="2571839" cy="389563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ODGOVORNOST</a:t>
          </a:r>
          <a:endParaRPr lang="sr-Latn-R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</a:t>
          </a:r>
          <a:r>
            <a:rPr lang="sr-Latn-RS" sz="1600" kern="1200" dirty="0" smtClean="0"/>
            <a:t>Države imaju primarnu odgovornost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→ Deljenje odgovornosti sa zainteresovanim stranama</a:t>
          </a:r>
          <a:endParaRPr lang="en-US" sz="1600" kern="1200" dirty="0"/>
        </a:p>
      </dsp:txBody>
      <dsp:txXfrm rot="5400000">
        <a:off x="0" y="0"/>
        <a:ext cx="3895634" cy="1928879"/>
      </dsp:txXfrm>
    </dsp:sp>
    <dsp:sp modelId="{38EFD6A0-3725-493F-94D4-294EEC42DEB5}">
      <dsp:nvSpPr>
        <dsp:cNvPr id="0" name=""/>
        <dsp:cNvSpPr/>
      </dsp:nvSpPr>
      <dsp:spPr>
        <a:xfrm>
          <a:off x="3895634" y="0"/>
          <a:ext cx="3895634" cy="2571839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ANGAŽOVANJE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Celokupno društvo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Sve državne institucije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Osnaživanje lokalne samouprave</a:t>
          </a:r>
          <a:endParaRPr lang="en-US" sz="1600" kern="1200" dirty="0"/>
        </a:p>
      </dsp:txBody>
      <dsp:txXfrm>
        <a:off x="3895634" y="0"/>
        <a:ext cx="3895634" cy="1928879"/>
      </dsp:txXfrm>
    </dsp:sp>
    <dsp:sp modelId="{AB7FA9C5-821A-4708-9D15-56CA18DD0ABE}">
      <dsp:nvSpPr>
        <dsp:cNvPr id="0" name=""/>
        <dsp:cNvSpPr/>
      </dsp:nvSpPr>
      <dsp:spPr>
        <a:xfrm rot="10800000">
          <a:off x="0" y="2571839"/>
          <a:ext cx="3895634" cy="2571839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PRISTUP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U vidu ljudskih prava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Smanjenje rizika od katastrofa i </a:t>
          </a:r>
          <a:r>
            <a:rPr lang="sr-Latn-RS" sz="1600" kern="1200" dirty="0" smtClean="0">
              <a:latin typeface="Calibri"/>
            </a:rPr>
            <a:t>razvoj</a:t>
          </a:r>
          <a:endParaRPr lang="sr-Latn-RS" sz="1600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Višestruke opasnosti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Lokalni izrazi rizika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→Objavljivanje katastrofe i rešavanje osnovnih rizika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libri"/>
            </a:rPr>
            <a:t>→ Ponovo </a:t>
          </a:r>
          <a:r>
            <a:rPr lang="sr-Latn-RS" sz="1600" kern="1200" dirty="0" smtClean="0">
              <a:latin typeface="Calibri"/>
            </a:rPr>
            <a:t>izgraditi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800" kern="1200" dirty="0" smtClean="0">
            <a:latin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0" y="3214799"/>
        <a:ext cx="3895634" cy="1928879"/>
      </dsp:txXfrm>
    </dsp:sp>
    <dsp:sp modelId="{23E93CD3-C12A-47A7-B4D2-C61BB27090F3}">
      <dsp:nvSpPr>
        <dsp:cNvPr id="0" name=""/>
        <dsp:cNvSpPr/>
      </dsp:nvSpPr>
      <dsp:spPr>
        <a:xfrm rot="5400000">
          <a:off x="4557531" y="1909942"/>
          <a:ext cx="2571839" cy="3895634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 rot="-5400000">
        <a:off x="3895634" y="3214799"/>
        <a:ext cx="3895634" cy="1928879"/>
      </dsp:txXfrm>
    </dsp:sp>
    <dsp:sp modelId="{29451EEE-9120-455C-9C40-50B26B2213F7}">
      <dsp:nvSpPr>
        <dsp:cNvPr id="0" name=""/>
        <dsp:cNvSpPr/>
      </dsp:nvSpPr>
      <dsp:spPr>
        <a:xfrm>
          <a:off x="2726943" y="1928879"/>
          <a:ext cx="2337380" cy="1285919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100" b="1" kern="1200" dirty="0" smtClean="0"/>
            <a:t>13 VODEĆIH PRINCIPA</a:t>
          </a:r>
          <a:endParaRPr lang="en-US" sz="3100" b="1" kern="1200" dirty="0"/>
        </a:p>
      </dsp:txBody>
      <dsp:txXfrm>
        <a:off x="2789716" y="1991652"/>
        <a:ext cx="2211834" cy="1160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2003-2ED5-4FCB-B6C0-3CB410166B47}">
      <dsp:nvSpPr>
        <dsp:cNvPr id="0" name=""/>
        <dsp:cNvSpPr/>
      </dsp:nvSpPr>
      <dsp:spPr>
        <a:xfrm>
          <a:off x="-4739" y="118566"/>
          <a:ext cx="2205685" cy="284536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96EB5-5301-4017-90CF-9F365C93DE4C}">
      <dsp:nvSpPr>
        <dsp:cNvPr id="0" name=""/>
        <dsp:cNvSpPr/>
      </dsp:nvSpPr>
      <dsp:spPr>
        <a:xfrm>
          <a:off x="3292319" y="0"/>
          <a:ext cx="8542789" cy="284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smtClean="0"/>
            <a:t>1. Zemalja sa nacionalnim i lokalnim strategijama za smanjenje rizika od katastrofa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vrednost iz 2020 &gt;&gt; vrednost iz 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smtClean="0"/>
            <a:t>2. Međunarodna saradnja sa zemljama u razvoju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vrednost iz 2020 &gt;&gt; vrednost iz 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smtClean="0"/>
            <a:t>3. D</a:t>
          </a:r>
          <a:r>
            <a:rPr lang="en-US" sz="2000" b="1" kern="1200" smtClean="0"/>
            <a:t>ostupnost i pristup sistemima ranog upozoravanja sa više opasnosti i informacijama i procenama rizika od katastrofe</a:t>
          </a:r>
          <a:endParaRPr lang="sr-Latn-RS" sz="2000" b="1" kern="120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vrednosti iz 2030 &gt;&gt; vrednosti iz 2015</a:t>
          </a:r>
          <a:endParaRPr lang="en-US" sz="1800" kern="1200" dirty="0"/>
        </a:p>
      </dsp:txBody>
      <dsp:txXfrm>
        <a:off x="3292319" y="0"/>
        <a:ext cx="8542789" cy="2845360"/>
      </dsp:txXfrm>
    </dsp:sp>
    <dsp:sp modelId="{988205FA-F608-491C-98BC-BC88D3999BD9}">
      <dsp:nvSpPr>
        <dsp:cNvPr id="0" name=""/>
        <dsp:cNvSpPr/>
      </dsp:nvSpPr>
      <dsp:spPr>
        <a:xfrm>
          <a:off x="1253137" y="2893797"/>
          <a:ext cx="1786924" cy="2767169"/>
        </a:xfrm>
        <a:prstGeom prst="downArrow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6784B-514A-4DF5-B3C0-A8EEFD697DE6}">
      <dsp:nvSpPr>
        <dsp:cNvPr id="0" name=""/>
        <dsp:cNvSpPr/>
      </dsp:nvSpPr>
      <dsp:spPr>
        <a:xfrm>
          <a:off x="2972767" y="3075104"/>
          <a:ext cx="8558099" cy="284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4. Mortalitet globalne populacije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prosek od 2020 – 2030 &lt;&lt; prosek od 2005 – 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5. Pogođeno stanovništvo na globalnom nivou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prosek od 2020 – 2030 &lt;&lt; prosek od 2005 – 2015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6. Direktni ekonomski gubici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/>
            <a:t>odnos iz 2030 &lt;&lt; odnos iz 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7. Šteta na kritičnoj infrastrukturi i narušavanje osnovnih usluga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</a:t>
          </a:r>
          <a:r>
            <a:rPr lang="sr-Latn-RS" sz="1800" kern="1200" dirty="0" smtClean="0"/>
            <a:t>re</a:t>
          </a:r>
          <a:r>
            <a:rPr lang="en-GB" sz="1800" kern="1200" dirty="0" smtClean="0"/>
            <a:t>d</a:t>
          </a:r>
          <a:r>
            <a:rPr lang="sr-Latn-RS" sz="1800" kern="1200" dirty="0" smtClean="0"/>
            <a:t>nost </a:t>
          </a:r>
          <a:r>
            <a:rPr lang="sr-Latn-RS" sz="1800" kern="1200" dirty="0" smtClean="0"/>
            <a:t>iz 2030 &lt;&lt; vrednost iz 2015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72767" y="3075104"/>
        <a:ext cx="8558099" cy="2845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8A7C-528E-49B2-81C1-03E3024D668B}">
      <dsp:nvSpPr>
        <dsp:cNvPr id="0" name=""/>
        <dsp:cNvSpPr/>
      </dsp:nvSpPr>
      <dsp:spPr>
        <a:xfrm>
          <a:off x="3537744" y="2591401"/>
          <a:ext cx="908531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908531" y="3423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03417-9683-4C64-AAE7-8E3882F268CB}">
      <dsp:nvSpPr>
        <dsp:cNvPr id="0" name=""/>
        <dsp:cNvSpPr/>
      </dsp:nvSpPr>
      <dsp:spPr>
        <a:xfrm>
          <a:off x="1331" y="545391"/>
          <a:ext cx="4160486" cy="41604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F86B5-9809-45B2-B4F1-D576C7F4F2C8}">
      <dsp:nvSpPr>
        <dsp:cNvPr id="0" name=""/>
        <dsp:cNvSpPr/>
      </dsp:nvSpPr>
      <dsp:spPr>
        <a:xfrm>
          <a:off x="4446276" y="1377489"/>
          <a:ext cx="2496291" cy="249629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b="1" kern="1200" dirty="0" smtClean="0"/>
            <a:t>PRIORITETI SENDAI OKVIRA</a:t>
          </a:r>
          <a:endParaRPr lang="en-US" sz="2800" b="1" kern="1200" dirty="0"/>
        </a:p>
      </dsp:txBody>
      <dsp:txXfrm>
        <a:off x="4811849" y="1743062"/>
        <a:ext cx="1765145" cy="1765145"/>
      </dsp:txXfrm>
    </dsp:sp>
    <dsp:sp modelId="{07483752-A35F-4AA1-88F9-954FF0597C2C}">
      <dsp:nvSpPr>
        <dsp:cNvPr id="0" name=""/>
        <dsp:cNvSpPr/>
      </dsp:nvSpPr>
      <dsp:spPr>
        <a:xfrm>
          <a:off x="7192196" y="1377489"/>
          <a:ext cx="3744437" cy="2496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u="sng" kern="1200" dirty="0" smtClean="0"/>
            <a:t>PRIORITET</a:t>
          </a:r>
          <a:r>
            <a:rPr lang="sr-Latn-RS" sz="2200" b="1" u="sng" kern="1200" dirty="0" smtClean="0"/>
            <a:t> </a:t>
          </a:r>
          <a:r>
            <a:rPr lang="sr-Latn-RS" sz="2200" b="1" u="sng" kern="1200" dirty="0" smtClean="0"/>
            <a:t>1: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Razumevanje rizika od </a:t>
          </a:r>
          <a:r>
            <a:rPr lang="sr-Latn-RS" sz="1800" kern="1200" dirty="0" smtClean="0"/>
            <a:t>katastrofa</a:t>
          </a:r>
          <a:endParaRPr lang="sr-Latn-RS" sz="18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u="sng" kern="1200" dirty="0" smtClean="0"/>
            <a:t>PRIORITET 2: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jačanje sistema upravljanja rizicima od </a:t>
          </a:r>
          <a:r>
            <a:rPr lang="sr-Latn-RS" sz="1800" kern="1200" dirty="0" smtClean="0"/>
            <a:t>katastrofa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u="sng" kern="1200" dirty="0" smtClean="0"/>
            <a:t>PRIORITET 3: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ulaganje u smanjenje rizika od katastrofa u cilju jačanja otpornosti</a:t>
          </a:r>
          <a:endParaRPr lang="en-US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000" b="1" u="sng" kern="1200" dirty="0" smtClean="0"/>
            <a:t>PRIORITET 4: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1800" kern="1200" dirty="0" smtClean="0"/>
            <a:t>unapređenje spremnosti za delotvorno reagovanje u slučaju katastrofe i „izgradnja boljeg sistema od onog pre katastrofe“ u toku obnove, sanacije i rekonstrukcije</a:t>
          </a:r>
          <a:endParaRPr lang="en-US" sz="1800" b="1" kern="1200" dirty="0"/>
        </a:p>
      </dsp:txBody>
      <dsp:txXfrm>
        <a:off x="7192196" y="1377489"/>
        <a:ext cx="3744437" cy="2496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0ABB7-3CB6-4237-9B95-938470E0FD52}">
      <dsp:nvSpPr>
        <dsp:cNvPr id="0" name=""/>
        <dsp:cNvSpPr/>
      </dsp:nvSpPr>
      <dsp:spPr>
        <a:xfrm>
          <a:off x="2681702" y="2708115"/>
          <a:ext cx="1983725" cy="19837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Ekološki</a:t>
          </a:r>
          <a:r>
            <a:rPr lang="en-US" sz="3000" kern="1200" dirty="0" smtClean="0"/>
            <a:t> status</a:t>
          </a:r>
          <a:endParaRPr lang="en-US" sz="3000" kern="1200" dirty="0"/>
        </a:p>
      </dsp:txBody>
      <dsp:txXfrm>
        <a:off x="2972212" y="2998625"/>
        <a:ext cx="1402705" cy="1402705"/>
      </dsp:txXfrm>
    </dsp:sp>
    <dsp:sp modelId="{30ABE395-5505-4931-9F91-D7C4D0A433FD}">
      <dsp:nvSpPr>
        <dsp:cNvPr id="0" name=""/>
        <dsp:cNvSpPr/>
      </dsp:nvSpPr>
      <dsp:spPr>
        <a:xfrm rot="12900000">
          <a:off x="1094000" y="2257355"/>
          <a:ext cx="1845991" cy="565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D8512-6207-4FDE-AB76-92E3DA61CAB0}">
      <dsp:nvSpPr>
        <dsp:cNvPr id="0" name=""/>
        <dsp:cNvSpPr/>
      </dsp:nvSpPr>
      <dsp:spPr>
        <a:xfrm>
          <a:off x="318653" y="1256811"/>
          <a:ext cx="1884539" cy="15076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Hemijski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fizičko-hemijski</a:t>
          </a:r>
          <a:endParaRPr lang="en-US" sz="1900" kern="1200" dirty="0"/>
        </a:p>
      </dsp:txBody>
      <dsp:txXfrm>
        <a:off x="362810" y="1300968"/>
        <a:ext cx="1796225" cy="1419317"/>
      </dsp:txXfrm>
    </dsp:sp>
    <dsp:sp modelId="{90E38827-9254-46DA-A078-FAF9488F51E0}">
      <dsp:nvSpPr>
        <dsp:cNvPr id="0" name=""/>
        <dsp:cNvSpPr/>
      </dsp:nvSpPr>
      <dsp:spPr>
        <a:xfrm rot="16200000">
          <a:off x="2750569" y="1394999"/>
          <a:ext cx="1845991" cy="565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EEA8A-8C6A-4B97-B6E8-8677E60C3AF6}">
      <dsp:nvSpPr>
        <dsp:cNvPr id="0" name=""/>
        <dsp:cNvSpPr/>
      </dsp:nvSpPr>
      <dsp:spPr>
        <a:xfrm>
          <a:off x="2731295" y="869"/>
          <a:ext cx="1884539" cy="150763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Biološki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mikrobiološki</a:t>
          </a:r>
          <a:endParaRPr lang="en-US" sz="1900" kern="1200" dirty="0"/>
        </a:p>
      </dsp:txBody>
      <dsp:txXfrm>
        <a:off x="2775452" y="45026"/>
        <a:ext cx="1796225" cy="1419317"/>
      </dsp:txXfrm>
    </dsp:sp>
    <dsp:sp modelId="{0D88D386-9612-4A45-9E78-B16F69FAF958}">
      <dsp:nvSpPr>
        <dsp:cNvPr id="0" name=""/>
        <dsp:cNvSpPr/>
      </dsp:nvSpPr>
      <dsp:spPr>
        <a:xfrm rot="19500000">
          <a:off x="4407138" y="2257355"/>
          <a:ext cx="1845991" cy="565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5C7EF-C3CF-4CD2-8E58-3071A702C09A}">
      <dsp:nvSpPr>
        <dsp:cNvPr id="0" name=""/>
        <dsp:cNvSpPr/>
      </dsp:nvSpPr>
      <dsp:spPr>
        <a:xfrm>
          <a:off x="5143938" y="1256811"/>
          <a:ext cx="1884539" cy="150763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Hidromorfološki</a:t>
          </a:r>
          <a:endParaRPr lang="en-US" sz="1900" kern="1200" dirty="0"/>
        </a:p>
      </dsp:txBody>
      <dsp:txXfrm>
        <a:off x="5188095" y="1300968"/>
        <a:ext cx="1796225" cy="1419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5E7D9-B42B-4616-AE8F-F04343E8F9D0}">
      <dsp:nvSpPr>
        <dsp:cNvPr id="0" name=""/>
        <dsp:cNvSpPr/>
      </dsp:nvSpPr>
      <dsp:spPr>
        <a:xfrm>
          <a:off x="0" y="0"/>
          <a:ext cx="73645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A5080-F3CA-41A9-B521-8EBE0D34DE4E}">
      <dsp:nvSpPr>
        <dsp:cNvPr id="0" name=""/>
        <dsp:cNvSpPr/>
      </dsp:nvSpPr>
      <dsp:spPr>
        <a:xfrm>
          <a:off x="0" y="0"/>
          <a:ext cx="1472909" cy="443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objašnjavanje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vezanosti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biljaka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određeni</a:t>
          </a:r>
          <a:r>
            <a:rPr lang="en-US" sz="1800" kern="1200" dirty="0" smtClean="0"/>
            <a:t> tip </a:t>
          </a:r>
          <a:r>
            <a:rPr lang="en-US" sz="1800" kern="1200" dirty="0" err="1" smtClean="0"/>
            <a:t>zemljišta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najčešće</a:t>
          </a:r>
          <a:r>
            <a:rPr lang="en-US" sz="1800" kern="1200" dirty="0" smtClean="0"/>
            <a:t> se </a:t>
          </a:r>
          <a:r>
            <a:rPr lang="en-US" sz="1800" kern="1200" dirty="0" err="1" smtClean="0"/>
            <a:t>koristi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klasifikacija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prema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geografskoj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distribuciji</a:t>
          </a:r>
          <a:r>
            <a:rPr lang="en-US" sz="1800" kern="1200" dirty="0" smtClean="0"/>
            <a:t>:</a:t>
          </a:r>
          <a:endParaRPr lang="en-US" sz="1800" kern="1200" dirty="0"/>
        </a:p>
      </dsp:txBody>
      <dsp:txXfrm>
        <a:off x="0" y="0"/>
        <a:ext cx="1472909" cy="4436073"/>
      </dsp:txXfrm>
    </dsp:sp>
    <dsp:sp modelId="{49B8BD99-0FAD-421A-A569-BAC7F09F91A1}">
      <dsp:nvSpPr>
        <dsp:cNvPr id="0" name=""/>
        <dsp:cNvSpPr/>
      </dsp:nvSpPr>
      <dsp:spPr>
        <a:xfrm>
          <a:off x="1583377" y="69313"/>
          <a:ext cx="5781169" cy="13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zonalna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podzol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smeđe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šumsko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zemljište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laterit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černozem</a:t>
          </a:r>
          <a:r>
            <a:rPr lang="en-US" sz="2000" kern="1200" dirty="0" smtClean="0"/>
            <a:t>…)</a:t>
          </a:r>
          <a:endParaRPr lang="en-US" sz="2000" kern="1200" dirty="0"/>
        </a:p>
      </dsp:txBody>
      <dsp:txXfrm>
        <a:off x="1583377" y="69313"/>
        <a:ext cx="5781169" cy="1386272"/>
      </dsp:txXfrm>
    </dsp:sp>
    <dsp:sp modelId="{2069F1AD-7663-4EAA-BAC0-91B318FAA3C6}">
      <dsp:nvSpPr>
        <dsp:cNvPr id="0" name=""/>
        <dsp:cNvSpPr/>
      </dsp:nvSpPr>
      <dsp:spPr>
        <a:xfrm>
          <a:off x="1472909" y="1455586"/>
          <a:ext cx="5891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BF865-EC06-4325-ADBC-4428573C2F4C}">
      <dsp:nvSpPr>
        <dsp:cNvPr id="0" name=""/>
        <dsp:cNvSpPr/>
      </dsp:nvSpPr>
      <dsp:spPr>
        <a:xfrm>
          <a:off x="1583377" y="1524900"/>
          <a:ext cx="5781169" cy="13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azonalna (regosoli, litosoli, diluvijalna, aluvijalna, rendzine)</a:t>
          </a:r>
          <a:endParaRPr lang="en-US" sz="2000" kern="1200" dirty="0"/>
        </a:p>
      </dsp:txBody>
      <dsp:txXfrm>
        <a:off x="1583377" y="1524900"/>
        <a:ext cx="5781169" cy="1386272"/>
      </dsp:txXfrm>
    </dsp:sp>
    <dsp:sp modelId="{4E6C0081-2809-43A6-83F2-48A40A73F610}">
      <dsp:nvSpPr>
        <dsp:cNvPr id="0" name=""/>
        <dsp:cNvSpPr/>
      </dsp:nvSpPr>
      <dsp:spPr>
        <a:xfrm>
          <a:off x="1472909" y="2911172"/>
          <a:ext cx="5891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C3845-2B56-4BAF-B9AF-02F1D11FAAD6}">
      <dsp:nvSpPr>
        <dsp:cNvPr id="0" name=""/>
        <dsp:cNvSpPr/>
      </dsp:nvSpPr>
      <dsp:spPr>
        <a:xfrm>
          <a:off x="1583377" y="2980486"/>
          <a:ext cx="5781169" cy="138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intrazonalna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hidromorfna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halomorfna</a:t>
          </a:r>
          <a:r>
            <a:rPr lang="en-US" sz="2000" kern="1200" dirty="0" smtClean="0"/>
            <a:t>) </a:t>
          </a:r>
          <a:endParaRPr lang="en-US" sz="2000" kern="1200" dirty="0"/>
        </a:p>
      </dsp:txBody>
      <dsp:txXfrm>
        <a:off x="1583377" y="2980486"/>
        <a:ext cx="5781169" cy="1386272"/>
      </dsp:txXfrm>
    </dsp:sp>
    <dsp:sp modelId="{1F08EFED-7943-4DD3-A47B-CEFB610E024D}">
      <dsp:nvSpPr>
        <dsp:cNvPr id="0" name=""/>
        <dsp:cNvSpPr/>
      </dsp:nvSpPr>
      <dsp:spPr>
        <a:xfrm>
          <a:off x="1472909" y="4366759"/>
          <a:ext cx="58916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B8159-4AF8-450E-BA88-789EEAA0B610}">
      <dsp:nvSpPr>
        <dsp:cNvPr id="0" name=""/>
        <dsp:cNvSpPr/>
      </dsp:nvSpPr>
      <dsp:spPr>
        <a:xfrm>
          <a:off x="0" y="0"/>
          <a:ext cx="71381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318B5-FFCE-41BB-81C7-635AB708C2A0}">
      <dsp:nvSpPr>
        <dsp:cNvPr id="0" name=""/>
        <dsp:cNvSpPr/>
      </dsp:nvSpPr>
      <dsp:spPr>
        <a:xfrm>
          <a:off x="0" y="0"/>
          <a:ext cx="1427625" cy="441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Topografija</a:t>
          </a:r>
          <a:r>
            <a:rPr lang="en-US" sz="1800" kern="1200" dirty="0" smtClean="0"/>
            <a:t> se </a:t>
          </a:r>
          <a:r>
            <a:rPr lang="en-US" sz="1800" kern="1200" dirty="0" err="1" smtClean="0"/>
            <a:t>odnosi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konfiguraciju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površine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zemljišta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opisanu</a:t>
          </a:r>
          <a:r>
            <a:rPr lang="en-US" sz="1800" kern="1200" dirty="0" smtClean="0"/>
            <a:t> u </a:t>
          </a:r>
          <a:r>
            <a:rPr lang="en-US" sz="1800" kern="1200" dirty="0" err="1" smtClean="0"/>
            <a:t>četiri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kategorije</a:t>
          </a:r>
          <a:r>
            <a:rPr lang="en-US" sz="1800" kern="1200" dirty="0" smtClean="0"/>
            <a:t>:</a:t>
          </a:r>
          <a:endParaRPr lang="en-US" sz="1800" kern="1200" dirty="0"/>
        </a:p>
      </dsp:txBody>
      <dsp:txXfrm>
        <a:off x="0" y="0"/>
        <a:ext cx="1427625" cy="4414036"/>
      </dsp:txXfrm>
    </dsp:sp>
    <dsp:sp modelId="{555BCD38-A61D-412C-B786-29B7FC28AAC1}">
      <dsp:nvSpPr>
        <dsp:cNvPr id="0" name=""/>
        <dsp:cNvSpPr/>
      </dsp:nvSpPr>
      <dsp:spPr>
        <a:xfrm>
          <a:off x="1534697" y="51888"/>
          <a:ext cx="5603428" cy="103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morfologija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čitavog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krajolika</a:t>
          </a:r>
          <a:endParaRPr lang="en-US" sz="2400" kern="1200" dirty="0"/>
        </a:p>
      </dsp:txBody>
      <dsp:txXfrm>
        <a:off x="1534697" y="51888"/>
        <a:ext cx="5603428" cy="1037772"/>
      </dsp:txXfrm>
    </dsp:sp>
    <dsp:sp modelId="{60C9EA87-58D0-49D6-BD7F-B9DDD82C1E03}">
      <dsp:nvSpPr>
        <dsp:cNvPr id="0" name=""/>
        <dsp:cNvSpPr/>
      </dsp:nvSpPr>
      <dsp:spPr>
        <a:xfrm>
          <a:off x="1427625" y="1089661"/>
          <a:ext cx="571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3E0D1-7B1B-4FCC-8114-6EBE1C284D23}">
      <dsp:nvSpPr>
        <dsp:cNvPr id="0" name=""/>
        <dsp:cNvSpPr/>
      </dsp:nvSpPr>
      <dsp:spPr>
        <a:xfrm>
          <a:off x="1534697" y="1141549"/>
          <a:ext cx="5603428" cy="103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položaj lokacije u okviru krajolika</a:t>
          </a:r>
          <a:endParaRPr lang="en-US" sz="2400" kern="1200" dirty="0"/>
        </a:p>
      </dsp:txBody>
      <dsp:txXfrm>
        <a:off x="1534697" y="1141549"/>
        <a:ext cx="5603428" cy="1037772"/>
      </dsp:txXfrm>
    </dsp:sp>
    <dsp:sp modelId="{FB877967-6E3F-4246-A57A-D93A7FD10178}">
      <dsp:nvSpPr>
        <dsp:cNvPr id="0" name=""/>
        <dsp:cNvSpPr/>
      </dsp:nvSpPr>
      <dsp:spPr>
        <a:xfrm>
          <a:off x="1427625" y="2179322"/>
          <a:ext cx="571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91BEF-93A8-4A11-B8BB-5C65D08D5B92}">
      <dsp:nvSpPr>
        <dsp:cNvPr id="0" name=""/>
        <dsp:cNvSpPr/>
      </dsp:nvSpPr>
      <dsp:spPr>
        <a:xfrm>
          <a:off x="1534697" y="2231211"/>
          <a:ext cx="5603428" cy="103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oblik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nagiba</a:t>
          </a:r>
          <a:endParaRPr lang="en-US" sz="2400" kern="1200" dirty="0"/>
        </a:p>
      </dsp:txBody>
      <dsp:txXfrm>
        <a:off x="1534697" y="2231211"/>
        <a:ext cx="5603428" cy="1037772"/>
      </dsp:txXfrm>
    </dsp:sp>
    <dsp:sp modelId="{5150A9E2-59F1-4B06-BEE4-426BEFEE6DC6}">
      <dsp:nvSpPr>
        <dsp:cNvPr id="0" name=""/>
        <dsp:cNvSpPr/>
      </dsp:nvSpPr>
      <dsp:spPr>
        <a:xfrm>
          <a:off x="1427625" y="3268983"/>
          <a:ext cx="571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9204-1240-4B60-8617-86AC8A2326BC}">
      <dsp:nvSpPr>
        <dsp:cNvPr id="0" name=""/>
        <dsp:cNvSpPr/>
      </dsp:nvSpPr>
      <dsp:spPr>
        <a:xfrm>
          <a:off x="1534697" y="3320872"/>
          <a:ext cx="5603428" cy="103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ugao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nagiba</a:t>
          </a:r>
          <a:endParaRPr lang="en-US" sz="2400" kern="1200" dirty="0"/>
        </a:p>
      </dsp:txBody>
      <dsp:txXfrm>
        <a:off x="1534697" y="3320872"/>
        <a:ext cx="5603428" cy="1037772"/>
      </dsp:txXfrm>
    </dsp:sp>
    <dsp:sp modelId="{0ED40888-07F6-4C10-9D33-68F1D47B1F6A}">
      <dsp:nvSpPr>
        <dsp:cNvPr id="0" name=""/>
        <dsp:cNvSpPr/>
      </dsp:nvSpPr>
      <dsp:spPr>
        <a:xfrm>
          <a:off x="1427625" y="4358645"/>
          <a:ext cx="571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23C8A3-3903-4696-87D1-8215FAA63967}" type="datetimeFigureOut">
              <a:rPr lang="en-GB"/>
              <a:pPr>
                <a:defRPr/>
              </a:pPr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4352BB-A052-4720-AEFA-EB9289F196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9C599FB-09FF-47BF-9497-D9CE934D76E4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A7056BE1-B0BE-4461-9B66-F25BB0497DFD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D13E-829E-465F-9F6D-BF2B3ABB9298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BA0B6-63F4-4189-A5D3-ECF4B2282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7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460D-A532-4133-B7D4-11F68C217D0B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A369-DC6A-4923-A577-9D9401A34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8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EE1C-90DD-4F3B-9BAA-21B88FEAF8AA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0ED9-8429-4759-8D30-9AD28E8DE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52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8E55-D2D0-462D-B51E-DFFFBA3CA035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720A1-F544-4941-AC50-6C26B3FDF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54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C519-E7DF-4E6B-8E19-084A60AC495E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E88C-AC74-4F54-90AA-12ED8FEEB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5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4992-4683-4E9C-A6FF-81C502429D32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DA445-76CC-4944-9232-C066421E4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406" y="365125"/>
            <a:ext cx="76079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r-Cyrl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585A-60C7-4EC3-BE99-646A0D6291B0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8E56F-54EC-4DE4-AD9E-03BCA4F7A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60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D5FA-ECEB-48E3-9302-C193C903DCCB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2BC8-B9F5-4407-B063-EBF23EE1E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395E-0B3C-4BE7-9EB3-DBE3AA4A89FD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C5D1-7834-4B2D-83D9-A07E76908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4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3759-8936-44CB-B614-C22A229D9C90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D70A-56A2-4CAC-B11C-E1D9E894D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07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16AD-1A7D-46B1-AA35-20ADCC9B37DD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E9950-08DE-43DF-ACA1-1A5B48618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3175" y="384175"/>
            <a:ext cx="75596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FD4B6-382F-40B2-93A0-429C156DD617}" type="datetimeFigureOut">
              <a:rPr lang="sr-Cyrl-RS"/>
              <a:pPr>
                <a:defRPr/>
              </a:pPr>
              <a:t>14.06.2021.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8512CF-16DA-424C-A01B-19555F6CE3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78972" y="1534889"/>
            <a:ext cx="11591107" cy="132238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sr-Cyrl-BA" sz="3600" b="1" dirty="0"/>
              <a:t>Еколошки и организациони аспект заштите земљишта од ерозије и управљања бујичним поплавама</a:t>
            </a:r>
            <a:endParaRPr lang="en-US" alt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50985" y="2961785"/>
            <a:ext cx="9144000" cy="1655762"/>
          </a:xfrm>
        </p:spPr>
        <p:txBody>
          <a:bodyPr/>
          <a:lstStyle/>
          <a:p>
            <a:pPr eaLnBrk="1" hangingPunct="1"/>
            <a:r>
              <a:rPr lang="en-GB" altLang="en-US" sz="2800" b="1" dirty="0" err="1" smtClean="0">
                <a:latin typeface="Century Gothic" panose="020B0502020202020204" pitchFamily="34" charset="0"/>
              </a:rPr>
              <a:t>Dejan</a:t>
            </a:r>
            <a:r>
              <a:rPr lang="sr-Latn-CS" altLang="en-US" sz="2800" b="1" dirty="0" smtClean="0">
                <a:latin typeface="Century Gothic" panose="020B0502020202020204" pitchFamily="34" charset="0"/>
              </a:rPr>
              <a:t> </a:t>
            </a:r>
            <a:r>
              <a:rPr lang="en-GB" altLang="en-US" sz="2800" b="1" dirty="0" smtClean="0">
                <a:latin typeface="Century Gothic" panose="020B0502020202020204" pitchFamily="34" charset="0"/>
              </a:rPr>
              <a:t>VASOVIĆ</a:t>
            </a:r>
            <a:endParaRPr lang="en-GB" altLang="en-US" sz="2800" b="1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i="1" dirty="0" err="1">
                <a:latin typeface="Century Gothic" panose="020B0502020202020204" pitchFamily="34" charset="0"/>
              </a:rPr>
              <a:t>Univerzitet</a:t>
            </a:r>
            <a:r>
              <a:rPr lang="en-US" altLang="en-US" i="1" dirty="0">
                <a:latin typeface="Century Gothic" panose="020B0502020202020204" pitchFamily="34" charset="0"/>
              </a:rPr>
              <a:t> u </a:t>
            </a:r>
            <a:r>
              <a:rPr lang="en-US" altLang="en-US" i="1" dirty="0" err="1">
                <a:latin typeface="Century Gothic" panose="020B0502020202020204" pitchFamily="34" charset="0"/>
              </a:rPr>
              <a:t>Nišu</a:t>
            </a:r>
            <a:r>
              <a:rPr lang="en-US" altLang="en-US" i="1" dirty="0">
                <a:latin typeface="Century Gothic" panose="020B0502020202020204" pitchFamily="34" charset="0"/>
              </a:rPr>
              <a:t>, </a:t>
            </a:r>
            <a:r>
              <a:rPr lang="en-US" altLang="en-US" i="1" dirty="0" err="1">
                <a:latin typeface="Century Gothic" panose="020B0502020202020204" pitchFamily="34" charset="0"/>
              </a:rPr>
              <a:t>Fakultet</a:t>
            </a:r>
            <a:r>
              <a:rPr lang="en-US" altLang="en-US" i="1" dirty="0">
                <a:latin typeface="Century Gothic" panose="020B0502020202020204" pitchFamily="34" charset="0"/>
              </a:rPr>
              <a:t> </a:t>
            </a:r>
            <a:r>
              <a:rPr lang="en-US" altLang="en-US" i="1" dirty="0" err="1">
                <a:latin typeface="Century Gothic" panose="020B0502020202020204" pitchFamily="34" charset="0"/>
              </a:rPr>
              <a:t>za</a:t>
            </a:r>
            <a:r>
              <a:rPr lang="sr-Latn-CS" altLang="en-US" i="1" dirty="0">
                <a:latin typeface="Century Gothic" panose="020B0502020202020204" pitchFamily="34" charset="0"/>
              </a:rPr>
              <a:t>štite na radu</a:t>
            </a:r>
            <a:endParaRPr lang="sr-Latn-CS" altLang="en-US" i="1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2800" b="1" dirty="0" err="1" smtClean="0">
                <a:latin typeface="Century Gothic" panose="020B0502020202020204" pitchFamily="34" charset="0"/>
              </a:rPr>
              <a:t>Snežana</a:t>
            </a:r>
            <a:r>
              <a:rPr lang="en-GB" altLang="en-US" sz="2800" b="1" dirty="0" smtClean="0">
                <a:latin typeface="Century Gothic" panose="020B0502020202020204" pitchFamily="34" charset="0"/>
              </a:rPr>
              <a:t> ŽIVKOVIĆ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altLang="en-US" sz="2800" b="1" dirty="0" smtClean="0">
                <a:latin typeface="Century Gothic" panose="020B0502020202020204" pitchFamily="34" charset="0"/>
              </a:rPr>
            </a:br>
            <a:r>
              <a:rPr lang="en-US" altLang="en-US" i="1" dirty="0" err="1" smtClean="0">
                <a:latin typeface="Century Gothic" panose="020B0502020202020204" pitchFamily="34" charset="0"/>
              </a:rPr>
              <a:t>Univerzitet</a:t>
            </a:r>
            <a:r>
              <a:rPr lang="en-US" altLang="en-US" i="1" dirty="0" smtClean="0">
                <a:latin typeface="Century Gothic" panose="020B0502020202020204" pitchFamily="34" charset="0"/>
              </a:rPr>
              <a:t> u </a:t>
            </a:r>
            <a:r>
              <a:rPr lang="en-US" altLang="en-US" i="1" dirty="0" err="1" smtClean="0">
                <a:latin typeface="Century Gothic" panose="020B0502020202020204" pitchFamily="34" charset="0"/>
              </a:rPr>
              <a:t>Nišu</a:t>
            </a:r>
            <a:r>
              <a:rPr lang="en-US" altLang="en-US" i="1" dirty="0" smtClean="0">
                <a:latin typeface="Century Gothic" panose="020B0502020202020204" pitchFamily="34" charset="0"/>
              </a:rPr>
              <a:t>, </a:t>
            </a:r>
            <a:r>
              <a:rPr lang="en-US" altLang="en-US" i="1" dirty="0" err="1" smtClean="0">
                <a:latin typeface="Century Gothic" panose="020B0502020202020204" pitchFamily="34" charset="0"/>
              </a:rPr>
              <a:t>Fakultet</a:t>
            </a:r>
            <a:r>
              <a:rPr lang="en-US" altLang="en-US" i="1" dirty="0" smtClean="0">
                <a:latin typeface="Century Gothic" panose="020B0502020202020204" pitchFamily="34" charset="0"/>
              </a:rPr>
              <a:t> </a:t>
            </a:r>
            <a:r>
              <a:rPr lang="en-US" altLang="en-US" i="1" dirty="0" err="1" smtClean="0">
                <a:latin typeface="Century Gothic" panose="020B0502020202020204" pitchFamily="34" charset="0"/>
              </a:rPr>
              <a:t>za</a:t>
            </a:r>
            <a:r>
              <a:rPr lang="sr-Latn-CS" altLang="en-US" i="1" dirty="0" smtClean="0">
                <a:latin typeface="Century Gothic" panose="020B0502020202020204" pitchFamily="34" charset="0"/>
              </a:rPr>
              <a:t>štite na </a:t>
            </a:r>
            <a:r>
              <a:rPr lang="sr-Latn-CS" altLang="en-US" i="1" dirty="0" smtClean="0">
                <a:latin typeface="Century Gothic" panose="020B0502020202020204" pitchFamily="34" charset="0"/>
              </a:rPr>
              <a:t>radu</a:t>
            </a:r>
            <a:endParaRPr lang="en-GB" altLang="en-US" i="1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GB" altLang="en-US" sz="2800" b="1" dirty="0" err="1" smtClean="0">
                <a:latin typeface="Century Gothic" panose="020B0502020202020204" pitchFamily="34" charset="0"/>
              </a:rPr>
              <a:t>Tatjana</a:t>
            </a:r>
            <a:r>
              <a:rPr lang="en-GB" altLang="en-US" sz="2800" b="1" dirty="0" smtClean="0">
                <a:latin typeface="Century Gothic" panose="020B0502020202020204" pitchFamily="34" charset="0"/>
              </a:rPr>
              <a:t> GOLUBOVIĆ</a:t>
            </a:r>
            <a:r>
              <a:rPr lang="en-US" altLang="en-US" sz="2800" b="1" dirty="0">
                <a:latin typeface="Century Gothic" panose="020B0502020202020204" pitchFamily="34" charset="0"/>
              </a:rPr>
              <a:t/>
            </a:r>
            <a:br>
              <a:rPr lang="en-US" altLang="en-US" sz="2800" b="1" dirty="0">
                <a:latin typeface="Century Gothic" panose="020B0502020202020204" pitchFamily="34" charset="0"/>
              </a:rPr>
            </a:br>
            <a:r>
              <a:rPr lang="en-US" altLang="en-US" i="1" dirty="0" err="1">
                <a:latin typeface="Century Gothic" panose="020B0502020202020204" pitchFamily="34" charset="0"/>
              </a:rPr>
              <a:t>Univerzitet</a:t>
            </a:r>
            <a:r>
              <a:rPr lang="en-US" altLang="en-US" i="1" dirty="0">
                <a:latin typeface="Century Gothic" panose="020B0502020202020204" pitchFamily="34" charset="0"/>
              </a:rPr>
              <a:t> u </a:t>
            </a:r>
            <a:r>
              <a:rPr lang="en-US" altLang="en-US" i="1" dirty="0" err="1">
                <a:latin typeface="Century Gothic" panose="020B0502020202020204" pitchFamily="34" charset="0"/>
              </a:rPr>
              <a:t>Nišu</a:t>
            </a:r>
            <a:r>
              <a:rPr lang="en-US" altLang="en-US" i="1" dirty="0">
                <a:latin typeface="Century Gothic" panose="020B0502020202020204" pitchFamily="34" charset="0"/>
              </a:rPr>
              <a:t>, </a:t>
            </a:r>
            <a:r>
              <a:rPr lang="en-US" altLang="en-US" i="1" dirty="0" err="1">
                <a:latin typeface="Century Gothic" panose="020B0502020202020204" pitchFamily="34" charset="0"/>
              </a:rPr>
              <a:t>Fakultet</a:t>
            </a:r>
            <a:r>
              <a:rPr lang="en-US" altLang="en-US" i="1" dirty="0">
                <a:latin typeface="Century Gothic" panose="020B0502020202020204" pitchFamily="34" charset="0"/>
              </a:rPr>
              <a:t> </a:t>
            </a:r>
            <a:r>
              <a:rPr lang="en-US" altLang="en-US" i="1" dirty="0" err="1">
                <a:latin typeface="Century Gothic" panose="020B0502020202020204" pitchFamily="34" charset="0"/>
              </a:rPr>
              <a:t>za</a:t>
            </a:r>
            <a:r>
              <a:rPr lang="sr-Latn-CS" altLang="en-US" i="1" dirty="0">
                <a:latin typeface="Century Gothic" panose="020B0502020202020204" pitchFamily="34" charset="0"/>
              </a:rPr>
              <a:t>štite na radu</a:t>
            </a:r>
            <a:endParaRPr lang="en-GB" altLang="en-US" i="1" dirty="0">
              <a:latin typeface="Century Gothic" panose="020B0502020202020204" pitchFamily="34" charset="0"/>
            </a:endParaRPr>
          </a:p>
          <a:p>
            <a:pPr eaLnBrk="1" hangingPunct="1"/>
            <a:endParaRPr lang="en-GB" altLang="en-US" i="1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GB" altLang="en-US" i="1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i="1" dirty="0" smtClean="0">
                <a:latin typeface="Century Gothic" panose="020B0502020202020204" pitchFamily="34" charset="0"/>
              </a:rPr>
              <a:t/>
            </a:r>
            <a:br>
              <a:rPr lang="en-US" altLang="en-US" i="1" dirty="0" smtClean="0">
                <a:latin typeface="Century Gothic" panose="020B0502020202020204" pitchFamily="34" charset="0"/>
              </a:rPr>
            </a:br>
            <a:endParaRPr lang="en-US" altLang="en-US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447413" y="5551397"/>
            <a:ext cx="5351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sr-Latn-CS" altLang="en-US" sz="1600" dirty="0">
                <a:latin typeface="Century Gothic" panose="020B0502020202020204" pitchFamily="34" charset="0"/>
              </a:rPr>
              <a:t>Obuka za lokalne samouprave u </a:t>
            </a:r>
            <a:r>
              <a:rPr lang="en-GB" altLang="en-US" sz="1600" dirty="0" smtClean="0">
                <a:latin typeface="Century Gothic" panose="020B0502020202020204" pitchFamily="34" charset="0"/>
              </a:rPr>
              <a:t>RS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, </a:t>
            </a:r>
            <a:r>
              <a:rPr lang="en-GB" altLang="en-US" sz="1600" dirty="0" err="1" smtClean="0">
                <a:latin typeface="Century Gothic" panose="020B0502020202020204" pitchFamily="34" charset="0"/>
              </a:rPr>
              <a:t>Niš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, </a:t>
            </a:r>
            <a:r>
              <a:rPr lang="en-GB" altLang="en-US" sz="1600" dirty="0" smtClean="0">
                <a:latin typeface="Century Gothic" panose="020B0502020202020204" pitchFamily="34" charset="0"/>
              </a:rPr>
              <a:t>15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/</a:t>
            </a:r>
            <a:r>
              <a:rPr lang="sr-Latn-CS" altLang="en-US" sz="1600" dirty="0" smtClean="0">
                <a:latin typeface="Century Gothic" panose="020B0502020202020204" pitchFamily="34" charset="0"/>
              </a:rPr>
              <a:t>0</a:t>
            </a:r>
            <a:r>
              <a:rPr lang="en-GB" altLang="en-US" sz="1600" dirty="0" smtClean="0">
                <a:latin typeface="Century Gothic" panose="020B0502020202020204" pitchFamily="34" charset="0"/>
              </a:rPr>
              <a:t>6</a:t>
            </a:r>
            <a:r>
              <a:rPr lang="en-US" altLang="en-US" sz="1600" dirty="0" smtClean="0">
                <a:latin typeface="Century Gothic" panose="020B0502020202020204" pitchFamily="34" charset="0"/>
              </a:rPr>
              <a:t>/20</a:t>
            </a:r>
            <a:r>
              <a:rPr lang="sr-Latn-CS" altLang="en-US" sz="1600" dirty="0">
                <a:latin typeface="Century Gothic" panose="020B0502020202020204" pitchFamily="34" charset="0"/>
              </a:rPr>
              <a:t>21</a:t>
            </a:r>
            <a:r>
              <a:rPr lang="en-US" altLang="en-US" sz="1600" dirty="0">
                <a:latin typeface="Century Gothic" panose="020B0502020202020204" pitchFamily="34" charset="0"/>
              </a:rPr>
              <a:t>.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27892" y="1236616"/>
            <a:ext cx="10784541" cy="5386090"/>
            <a:chOff x="527892" y="1236616"/>
            <a:chExt cx="10784541" cy="5386090"/>
          </a:xfrm>
        </p:grpSpPr>
        <p:sp>
          <p:nvSpPr>
            <p:cNvPr id="6" name="TextBox 5"/>
            <p:cNvSpPr txBox="1"/>
            <p:nvPr/>
          </p:nvSpPr>
          <p:spPr>
            <a:xfrm>
              <a:off x="527892" y="1236616"/>
              <a:ext cx="10784541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 smtClean="0"/>
                <a:t>Agenda 2030</a:t>
              </a:r>
              <a:r>
                <a:rPr lang="sr-Latn-RS" sz="2400" dirty="0" smtClean="0"/>
                <a:t>: Kako učiniti svet boljim mestom za život?</a:t>
              </a:r>
            </a:p>
            <a:p>
              <a:endParaRPr lang="sr-Latn-RS" sz="2400" dirty="0" smtClean="0"/>
            </a:p>
            <a:p>
              <a:endParaRPr lang="sr-Latn-RS" sz="2400" dirty="0"/>
            </a:p>
            <a:p>
              <a:endParaRPr lang="sr-Latn-RS" sz="2400" dirty="0" smtClean="0"/>
            </a:p>
            <a:p>
              <a:endParaRPr lang="sr-Latn-RS" sz="2400" dirty="0"/>
            </a:p>
            <a:p>
              <a:endParaRPr lang="sr-Latn-RS" sz="2400" dirty="0"/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sr-Latn-RS" sz="2000" dirty="0" smtClean="0"/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US" sz="2000" dirty="0" smtClean="0"/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en-US" sz="2000" dirty="0" smtClean="0"/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sr-Latn-RS" sz="2000" dirty="0" smtClean="0"/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sr-Latn-RS" sz="2000" dirty="0" smtClean="0"/>
                <a:t>Septembar 2000. godine - Milenijumska deklaracija Ujedinjenih nacija 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sr-Latn-RS" sz="2000" dirty="0" smtClean="0"/>
                <a:t>Milenijumski ciljevi su bili oročeni do 2015. godine – nisu ispunjeni ali je dosta toga urađeno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sr-Latn-RS" sz="2000" dirty="0" smtClean="0"/>
                <a:t>U međuvremenu – klimatske promene su postale pretnja koju više niko ne može da ignoriše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sr-Latn-RS" sz="2000" dirty="0" smtClean="0"/>
                <a:t>Na sedamdeset godina od osnivanja 2015. godine u Njujorku, na sednici Generalne skupštine UN usvojena je </a:t>
              </a:r>
              <a:r>
                <a:rPr lang="sr-Latn-RS" sz="2000" b="1" dirty="0" smtClean="0">
                  <a:solidFill>
                    <a:schemeClr val="accent1"/>
                  </a:solidFill>
                </a:rPr>
                <a:t>Agenda održivog razvoja od 2015. do 2030. 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sr-Latn-RS" sz="2000" dirty="0" smtClean="0"/>
                <a:t>Agenda 2030 je logički nastavak milenijumskih ciljeva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775" y="1961395"/>
              <a:ext cx="6436774" cy="2492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6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3" y="1215453"/>
            <a:ext cx="8813708" cy="5302913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2" y="1428206"/>
            <a:ext cx="8981123" cy="4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933586" y="1874809"/>
            <a:ext cx="4165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https://www.preventionweb.net/english/countries/europe/srb/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1239094"/>
            <a:ext cx="5596601" cy="518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86" y="3204360"/>
            <a:ext cx="38957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41" y="1346227"/>
            <a:ext cx="9825703" cy="43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smtClean="0"/>
              <a:t>Status </a:t>
            </a:r>
            <a:r>
              <a:rPr lang="en-GB" sz="3600" dirty="0" err="1" smtClean="0"/>
              <a:t>voda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7E0F3-0435-4EF6-B967-C8AC4375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0" y="1235152"/>
            <a:ext cx="8820108" cy="52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smtClean="0"/>
              <a:t>Status </a:t>
            </a:r>
            <a:r>
              <a:rPr lang="en-GB" sz="3600" dirty="0" err="1" smtClean="0"/>
              <a:t>voda</a:t>
            </a:r>
            <a:endParaRPr lang="en-GB" dirty="0"/>
          </a:p>
        </p:txBody>
      </p:sp>
      <p:pic>
        <p:nvPicPr>
          <p:cNvPr id="4" name="Picture 2" descr="Ecological st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45" y="1237509"/>
            <a:ext cx="6500992" cy="51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39947" y="2192273"/>
            <a:ext cx="3309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E</a:t>
            </a:r>
            <a:r>
              <a:rPr lang="en-GB" dirty="0" err="1" smtClean="0"/>
              <a:t>kološki</a:t>
            </a:r>
            <a:r>
              <a:rPr lang="en-GB" dirty="0" smtClean="0"/>
              <a:t> status </a:t>
            </a:r>
            <a:r>
              <a:rPr lang="en-GB" dirty="0" err="1" smtClean="0"/>
              <a:t>obuhvata</a:t>
            </a:r>
            <a:r>
              <a:rPr lang="en-GB" dirty="0" smtClean="0"/>
              <a:t> </a:t>
            </a:r>
            <a:r>
              <a:rPr lang="en-GB" dirty="0" err="1" smtClean="0"/>
              <a:t>kvalitet</a:t>
            </a:r>
            <a:r>
              <a:rPr lang="en-GB" dirty="0" smtClean="0"/>
              <a:t> </a:t>
            </a:r>
            <a:r>
              <a:rPr lang="en-GB" b="1" dirty="0" err="1" smtClean="0"/>
              <a:t>strukture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funkcionisanja</a:t>
            </a:r>
            <a:r>
              <a:rPr lang="en-GB" dirty="0" smtClean="0"/>
              <a:t> </a:t>
            </a:r>
            <a:r>
              <a:rPr lang="en-GB" b="1" dirty="0" err="1" smtClean="0"/>
              <a:t>akvatičnog</a:t>
            </a:r>
            <a:r>
              <a:rPr lang="en-GB" b="1" dirty="0" smtClean="0"/>
              <a:t> </a:t>
            </a:r>
            <a:r>
              <a:rPr lang="en-GB" b="1" dirty="0" err="1" smtClean="0"/>
              <a:t>ekosistema</a:t>
            </a:r>
            <a:r>
              <a:rPr lang="en-GB" dirty="0" smtClean="0"/>
              <a:t> </a:t>
            </a:r>
            <a:r>
              <a:rPr lang="en-GB" dirty="0" err="1" smtClean="0"/>
              <a:t>pridruženog</a:t>
            </a:r>
            <a:r>
              <a:rPr lang="en-GB" dirty="0" smtClean="0"/>
              <a:t> </a:t>
            </a:r>
            <a:r>
              <a:rPr lang="en-GB" b="1" dirty="0" err="1" smtClean="0"/>
              <a:t>površinskim</a:t>
            </a:r>
            <a:r>
              <a:rPr lang="en-GB" b="1" dirty="0" smtClean="0"/>
              <a:t> </a:t>
            </a:r>
            <a:r>
              <a:rPr lang="en-GB" b="1" dirty="0" err="1" smtClean="0"/>
              <a:t>vodama</a:t>
            </a:r>
            <a:r>
              <a:rPr lang="en-GB" dirty="0" smtClean="0"/>
              <a:t>, </a:t>
            </a:r>
            <a:r>
              <a:rPr lang="en-GB" dirty="0" err="1" smtClean="0"/>
              <a:t>klasifikovan</a:t>
            </a:r>
            <a:r>
              <a:rPr lang="en-GB" dirty="0" smtClean="0"/>
              <a:t> u </a:t>
            </a:r>
            <a:r>
              <a:rPr lang="en-GB" dirty="0" err="1" smtClean="0"/>
              <a:t>skladu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posebnim</a:t>
            </a:r>
            <a:r>
              <a:rPr lang="en-GB" dirty="0" smtClean="0"/>
              <a:t> </a:t>
            </a:r>
            <a:r>
              <a:rPr lang="en-GB" dirty="0" err="1" smtClean="0"/>
              <a:t>propisom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smtClean="0"/>
              <a:t>Status </a:t>
            </a:r>
            <a:r>
              <a:rPr lang="en-GB" sz="3600" dirty="0" err="1" smtClean="0"/>
              <a:t>voda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5675282"/>
              </p:ext>
            </p:extLst>
          </p:nvPr>
        </p:nvGraphicFramePr>
        <p:xfrm>
          <a:off x="690880" y="1563941"/>
          <a:ext cx="7347131" cy="469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6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smtClean="0"/>
              <a:t>Status </a:t>
            </a:r>
            <a:r>
              <a:rPr lang="en-GB" sz="3600" dirty="0" err="1" smtClean="0"/>
              <a:t>voda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9" y="1632313"/>
            <a:ext cx="11669721" cy="32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Erozija</a:t>
            </a:r>
            <a:r>
              <a:rPr lang="en-GB" sz="3600" dirty="0" smtClean="0"/>
              <a:t> </a:t>
            </a:r>
            <a:r>
              <a:rPr lang="en-GB" sz="3600" dirty="0" err="1" smtClean="0"/>
              <a:t>zemljišta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48342" y="1346227"/>
            <a:ext cx="894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Neophodni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utvrđivanje</a:t>
            </a:r>
            <a:r>
              <a:rPr lang="en-GB" dirty="0" smtClean="0"/>
              <a:t> </a:t>
            </a:r>
            <a:r>
              <a:rPr lang="en-GB" dirty="0" err="1" smtClean="0"/>
              <a:t>rizika</a:t>
            </a:r>
            <a:r>
              <a:rPr lang="en-GB" dirty="0" smtClean="0"/>
              <a:t> od </a:t>
            </a:r>
            <a:r>
              <a:rPr lang="en-GB" dirty="0" err="1" smtClean="0"/>
              <a:t>degradacije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 </a:t>
            </a:r>
            <a:r>
              <a:rPr lang="en-GB" dirty="0" err="1" smtClean="0"/>
              <a:t>erozijom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:</a:t>
            </a:r>
          </a:p>
          <a:p>
            <a:r>
              <a:rPr lang="en-GB" dirty="0" smtClean="0"/>
              <a:t>1. Tip </a:t>
            </a:r>
            <a:r>
              <a:rPr lang="en-GB" dirty="0" err="1" smtClean="0"/>
              <a:t>zemljišta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6323425"/>
              </p:ext>
            </p:extLst>
          </p:nvPr>
        </p:nvGraphicFramePr>
        <p:xfrm>
          <a:off x="1927497" y="2008270"/>
          <a:ext cx="7364547" cy="44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2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4205061" y="218712"/>
            <a:ext cx="7559675" cy="1325563"/>
          </a:xfrm>
        </p:spPr>
        <p:txBody>
          <a:bodyPr/>
          <a:lstStyle/>
          <a:p>
            <a:r>
              <a:rPr lang="en-GB" dirty="0" err="1" smtClean="0"/>
              <a:t>Sadržaj</a:t>
            </a:r>
            <a:r>
              <a:rPr lang="en-GB" dirty="0" smtClean="0"/>
              <a:t> </a:t>
            </a:r>
            <a:r>
              <a:rPr lang="en-GB" dirty="0" err="1" smtClean="0"/>
              <a:t>prezentacije</a:t>
            </a:r>
            <a:endParaRPr lang="en-GB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3174705"/>
              </p:ext>
            </p:extLst>
          </p:nvPr>
        </p:nvGraphicFramePr>
        <p:xfrm>
          <a:off x="743131" y="11638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E7391-C060-4C35-8115-A81972B14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02E7391-C060-4C35-8115-A81972B14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08BFA-CCC1-487D-9020-81D9AC0F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1708BFA-CCC1-487D-9020-81D9AC0F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0BC7EA-9D50-44FC-93A1-F4781127C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1C0BC7EA-9D50-44FC-93A1-F4781127C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9B3345-C37C-4205-82BC-362B29F62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499B3345-C37C-4205-82BC-362B29F62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4D6014-1274-46D8-A448-6776665CA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234D6014-1274-46D8-A448-6776665CA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72EE9-0121-409F-814E-C5F07D7DD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9A72EE9-0121-409F-814E-C5F07D7DD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C16E42-7984-401C-A7B6-0027BA5CD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8EC16E42-7984-401C-A7B6-0027BA5CD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Erozija</a:t>
            </a:r>
            <a:r>
              <a:rPr lang="en-GB" sz="3600" dirty="0" smtClean="0"/>
              <a:t> </a:t>
            </a:r>
            <a:r>
              <a:rPr lang="en-GB" sz="3600" dirty="0" err="1" smtClean="0"/>
              <a:t>zemljišta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508" y="1346227"/>
            <a:ext cx="894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Neophodni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utvrđivanje</a:t>
            </a:r>
            <a:r>
              <a:rPr lang="en-GB" dirty="0" smtClean="0"/>
              <a:t> </a:t>
            </a:r>
            <a:r>
              <a:rPr lang="en-GB" dirty="0" err="1" smtClean="0"/>
              <a:t>rizika</a:t>
            </a:r>
            <a:r>
              <a:rPr lang="en-GB" dirty="0" smtClean="0"/>
              <a:t> od </a:t>
            </a:r>
            <a:r>
              <a:rPr lang="en-GB" dirty="0" err="1" smtClean="0"/>
              <a:t>degradacije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 </a:t>
            </a:r>
            <a:r>
              <a:rPr lang="en-GB" dirty="0" err="1" smtClean="0"/>
              <a:t>erozijom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:</a:t>
            </a:r>
          </a:p>
          <a:p>
            <a:r>
              <a:rPr lang="en-GB" dirty="0" smtClean="0"/>
              <a:t>2. </a:t>
            </a:r>
            <a:r>
              <a:rPr lang="en-GB" dirty="0" err="1" smtClean="0"/>
              <a:t>Tekstura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0" y="1931597"/>
            <a:ext cx="5068389" cy="44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Erozija</a:t>
            </a:r>
            <a:r>
              <a:rPr lang="en-GB" sz="3600" dirty="0" smtClean="0"/>
              <a:t> </a:t>
            </a:r>
            <a:r>
              <a:rPr lang="en-GB" sz="3600" dirty="0" err="1" smtClean="0"/>
              <a:t>zemljišta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508" y="1346227"/>
            <a:ext cx="894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Neophodni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utvrđivanje</a:t>
            </a:r>
            <a:r>
              <a:rPr lang="en-GB" dirty="0" smtClean="0"/>
              <a:t> </a:t>
            </a:r>
            <a:r>
              <a:rPr lang="en-GB" dirty="0" err="1" smtClean="0"/>
              <a:t>rizika</a:t>
            </a:r>
            <a:r>
              <a:rPr lang="en-GB" dirty="0" smtClean="0"/>
              <a:t> od </a:t>
            </a:r>
            <a:r>
              <a:rPr lang="en-GB" dirty="0" err="1" smtClean="0"/>
              <a:t>degradacije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 </a:t>
            </a:r>
            <a:r>
              <a:rPr lang="en-GB" dirty="0" err="1" smtClean="0"/>
              <a:t>erozijom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:</a:t>
            </a:r>
          </a:p>
          <a:p>
            <a:r>
              <a:rPr lang="en-GB" dirty="0"/>
              <a:t>3</a:t>
            </a:r>
            <a:r>
              <a:rPr lang="en-GB" dirty="0" smtClean="0"/>
              <a:t>. </a:t>
            </a:r>
            <a:r>
              <a:rPr lang="en-GB" dirty="0" err="1" smtClean="0"/>
              <a:t>Gustina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vodno</a:t>
            </a:r>
            <a:r>
              <a:rPr lang="en-GB" dirty="0" smtClean="0"/>
              <a:t> – </a:t>
            </a:r>
            <a:r>
              <a:rPr lang="en-GB" dirty="0" err="1" smtClean="0"/>
              <a:t>vazdušna</a:t>
            </a:r>
            <a:r>
              <a:rPr lang="en-GB" dirty="0" smtClean="0"/>
              <a:t> </a:t>
            </a:r>
            <a:r>
              <a:rPr lang="en-GB" dirty="0" err="1" smtClean="0"/>
              <a:t>svojstva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, </a:t>
            </a:r>
            <a:r>
              <a:rPr lang="en-GB" dirty="0" err="1" smtClean="0"/>
              <a:t>hidraulična</a:t>
            </a:r>
            <a:r>
              <a:rPr lang="en-GB" dirty="0" smtClean="0"/>
              <a:t> </a:t>
            </a:r>
            <a:r>
              <a:rPr lang="en-GB" dirty="0" err="1" smtClean="0"/>
              <a:t>svojstva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endParaRPr lang="en-GB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t="52684" r="40010" b="29259"/>
          <a:stretch>
            <a:fillRect/>
          </a:stretch>
        </p:blipFill>
        <p:spPr bwMode="auto">
          <a:xfrm>
            <a:off x="426721" y="2363737"/>
            <a:ext cx="4894218" cy="31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4411" y="22828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Vodni</a:t>
            </a:r>
            <a:r>
              <a:rPr lang="en-GB" dirty="0" smtClean="0"/>
              <a:t> </a:t>
            </a:r>
            <a:r>
              <a:rPr lang="en-GB" dirty="0" err="1" smtClean="0"/>
              <a:t>režim</a:t>
            </a:r>
            <a:r>
              <a:rPr lang="en-GB" dirty="0" smtClean="0"/>
              <a:t> je </a:t>
            </a:r>
            <a:r>
              <a:rPr lang="en-GB" dirty="0" err="1" smtClean="0"/>
              <a:t>kompleksna</a:t>
            </a:r>
            <a:r>
              <a:rPr lang="en-GB" dirty="0" smtClean="0"/>
              <a:t> </a:t>
            </a:r>
            <a:r>
              <a:rPr lang="en-GB" dirty="0" err="1" smtClean="0"/>
              <a:t>pojava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obuhvata</a:t>
            </a:r>
            <a:r>
              <a:rPr lang="en-GB" dirty="0" smtClean="0"/>
              <a:t> </a:t>
            </a:r>
            <a:r>
              <a:rPr lang="en-GB" dirty="0" err="1" smtClean="0"/>
              <a:t>različite</a:t>
            </a:r>
            <a:r>
              <a:rPr lang="en-GB" dirty="0" smtClean="0"/>
              <a:t> </a:t>
            </a:r>
            <a:r>
              <a:rPr lang="en-GB" dirty="0" err="1" smtClean="0"/>
              <a:t>procese</a:t>
            </a:r>
            <a:r>
              <a:rPr lang="en-GB" dirty="0" smtClean="0"/>
              <a:t> </a:t>
            </a:r>
            <a:r>
              <a:rPr lang="en-GB" dirty="0" err="1" smtClean="0"/>
              <a:t>poput</a:t>
            </a:r>
            <a:r>
              <a:rPr lang="en-GB" dirty="0" smtClean="0"/>
              <a:t> </a:t>
            </a:r>
            <a:r>
              <a:rPr lang="en-GB" dirty="0" err="1" smtClean="0"/>
              <a:t>primanja</a:t>
            </a:r>
            <a:r>
              <a:rPr lang="en-GB" dirty="0" smtClean="0"/>
              <a:t> </a:t>
            </a:r>
            <a:r>
              <a:rPr lang="en-GB" dirty="0" err="1" smtClean="0"/>
              <a:t>vode</a:t>
            </a:r>
            <a:r>
              <a:rPr lang="en-GB" dirty="0" smtClean="0"/>
              <a:t> </a:t>
            </a:r>
            <a:r>
              <a:rPr lang="en-GB" dirty="0" err="1" smtClean="0"/>
              <a:t>putem</a:t>
            </a:r>
            <a:r>
              <a:rPr lang="en-GB" dirty="0" smtClean="0"/>
              <a:t> </a:t>
            </a:r>
            <a:r>
              <a:rPr lang="en-GB" dirty="0" err="1" smtClean="0"/>
              <a:t>padavina</a:t>
            </a:r>
            <a:r>
              <a:rPr lang="en-GB" dirty="0" smtClean="0"/>
              <a:t>, </a:t>
            </a:r>
            <a:r>
              <a:rPr lang="en-GB" dirty="0" err="1" smtClean="0"/>
              <a:t>oticanje</a:t>
            </a:r>
            <a:r>
              <a:rPr lang="en-GB" dirty="0" smtClean="0"/>
              <a:t> </a:t>
            </a:r>
            <a:r>
              <a:rPr lang="en-GB" dirty="0" err="1" smtClean="0"/>
              <a:t>vode</a:t>
            </a:r>
            <a:r>
              <a:rPr lang="en-GB" dirty="0" smtClean="0"/>
              <a:t>, </a:t>
            </a:r>
            <a:r>
              <a:rPr lang="en-GB" dirty="0" err="1" smtClean="0"/>
              <a:t>zadržavanje</a:t>
            </a:r>
            <a:r>
              <a:rPr lang="en-GB" dirty="0" smtClean="0"/>
              <a:t> </a:t>
            </a:r>
            <a:r>
              <a:rPr lang="en-GB" dirty="0" err="1" smtClean="0"/>
              <a:t>vode</a:t>
            </a:r>
            <a:r>
              <a:rPr lang="en-GB" dirty="0" smtClean="0"/>
              <a:t>, </a:t>
            </a:r>
            <a:r>
              <a:rPr lang="en-GB" dirty="0" err="1" smtClean="0"/>
              <a:t>pristupačnost</a:t>
            </a:r>
            <a:r>
              <a:rPr lang="en-GB" dirty="0" smtClean="0"/>
              <a:t> </a:t>
            </a:r>
            <a:r>
              <a:rPr lang="en-GB" dirty="0" err="1" smtClean="0"/>
              <a:t>vode</a:t>
            </a:r>
            <a:r>
              <a:rPr lang="en-GB" dirty="0" smtClean="0"/>
              <a:t>, </a:t>
            </a:r>
            <a:r>
              <a:rPr lang="en-GB" dirty="0" err="1" smtClean="0"/>
              <a:t>kretanje</a:t>
            </a:r>
            <a:r>
              <a:rPr lang="en-GB" dirty="0" smtClean="0"/>
              <a:t>, </a:t>
            </a:r>
            <a:r>
              <a:rPr lang="en-GB" dirty="0" err="1" smtClean="0"/>
              <a:t>isparavanje</a:t>
            </a:r>
            <a:r>
              <a:rPr lang="en-GB" dirty="0" smtClean="0"/>
              <a:t>, </a:t>
            </a:r>
            <a:r>
              <a:rPr lang="en-GB" dirty="0" err="1" smtClean="0"/>
              <a:t>kondezaciju</a:t>
            </a:r>
            <a:r>
              <a:rPr lang="en-GB" dirty="0" smtClean="0"/>
              <a:t> </a:t>
            </a:r>
            <a:r>
              <a:rPr lang="en-GB" dirty="0" err="1" smtClean="0"/>
              <a:t>vodene</a:t>
            </a:r>
            <a:r>
              <a:rPr lang="en-GB" dirty="0" smtClean="0"/>
              <a:t> pare, </a:t>
            </a:r>
            <a:r>
              <a:rPr lang="en-GB" dirty="0" err="1" smtClean="0"/>
              <a:t>priliv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podzemnih</a:t>
            </a:r>
            <a:r>
              <a:rPr lang="en-GB" dirty="0" smtClean="0"/>
              <a:t> </a:t>
            </a:r>
            <a:r>
              <a:rPr lang="en-GB" dirty="0" err="1" smtClean="0"/>
              <a:t>voda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sl.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04411" y="392942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Vazdušni</a:t>
            </a:r>
            <a:r>
              <a:rPr lang="en-GB" dirty="0" smtClean="0"/>
              <a:t> </a:t>
            </a:r>
            <a:r>
              <a:rPr lang="en-GB" dirty="0" err="1" smtClean="0"/>
              <a:t>režim</a:t>
            </a:r>
            <a:r>
              <a:rPr lang="en-GB" dirty="0" smtClean="0"/>
              <a:t> </a:t>
            </a:r>
            <a:r>
              <a:rPr lang="en-GB" dirty="0" err="1" smtClean="0"/>
              <a:t>odnosi</a:t>
            </a:r>
            <a:r>
              <a:rPr lang="en-GB" dirty="0" smtClean="0"/>
              <a:t> se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vazduh</a:t>
            </a:r>
            <a:r>
              <a:rPr lang="en-GB" dirty="0" smtClean="0"/>
              <a:t> u </a:t>
            </a:r>
            <a:r>
              <a:rPr lang="en-GB" dirty="0" err="1" smtClean="0"/>
              <a:t>zemljištu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u </a:t>
            </a:r>
            <a:r>
              <a:rPr lang="en-GB" dirty="0" err="1" smtClean="0"/>
              <a:t>kvantitativnom</a:t>
            </a:r>
            <a:r>
              <a:rPr lang="en-GB" dirty="0" smtClean="0"/>
              <a:t>,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u </a:t>
            </a:r>
            <a:r>
              <a:rPr lang="en-GB" dirty="0" err="1" smtClean="0"/>
              <a:t>kvalitativnom</a:t>
            </a:r>
            <a:r>
              <a:rPr lang="en-GB" dirty="0" smtClean="0"/>
              <a:t> </a:t>
            </a:r>
            <a:r>
              <a:rPr lang="en-GB" dirty="0" err="1" smtClean="0"/>
              <a:t>smislu</a:t>
            </a:r>
            <a:r>
              <a:rPr lang="en-GB" dirty="0" smtClean="0"/>
              <a:t>. </a:t>
            </a:r>
            <a:r>
              <a:rPr lang="en-GB" dirty="0" err="1" smtClean="0"/>
              <a:t>Vazduh</a:t>
            </a:r>
            <a:r>
              <a:rPr lang="en-GB" dirty="0" smtClean="0"/>
              <a:t> u </a:t>
            </a:r>
            <a:r>
              <a:rPr lang="en-GB" dirty="0" err="1" smtClean="0"/>
              <a:t>zemljištu</a:t>
            </a:r>
            <a:r>
              <a:rPr lang="en-GB" dirty="0" smtClean="0"/>
              <a:t> se </a:t>
            </a:r>
            <a:r>
              <a:rPr lang="en-GB" dirty="0" err="1" smtClean="0"/>
              <a:t>sastoji</a:t>
            </a:r>
            <a:r>
              <a:rPr lang="en-GB" dirty="0" smtClean="0"/>
              <a:t> od </a:t>
            </a:r>
            <a:r>
              <a:rPr lang="en-GB" dirty="0" err="1" smtClean="0"/>
              <a:t>gasova</a:t>
            </a:r>
            <a:r>
              <a:rPr lang="en-GB" dirty="0" smtClean="0"/>
              <a:t>, </a:t>
            </a:r>
            <a:r>
              <a:rPr lang="en-GB" dirty="0" err="1" smtClean="0"/>
              <a:t>koji</a:t>
            </a:r>
            <a:r>
              <a:rPr lang="en-GB" dirty="0" smtClean="0"/>
              <a:t>, </a:t>
            </a:r>
            <a:r>
              <a:rPr lang="en-GB" dirty="0" err="1" smtClean="0"/>
              <a:t>uglavnom</a:t>
            </a:r>
            <a:r>
              <a:rPr lang="en-GB" dirty="0" smtClean="0"/>
              <a:t>, </a:t>
            </a:r>
            <a:r>
              <a:rPr lang="en-GB" dirty="0" err="1" smtClean="0"/>
              <a:t>potiču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atmosfere</a:t>
            </a:r>
            <a:r>
              <a:rPr lang="en-GB" dirty="0" smtClean="0"/>
              <a:t>, </a:t>
            </a:r>
            <a:r>
              <a:rPr lang="en-GB" dirty="0" err="1" smtClean="0"/>
              <a:t>ili</a:t>
            </a:r>
            <a:r>
              <a:rPr lang="en-GB" dirty="0" smtClean="0"/>
              <a:t> se </a:t>
            </a:r>
            <a:r>
              <a:rPr lang="en-GB" dirty="0" err="1" smtClean="0"/>
              <a:t>obrazuju</a:t>
            </a:r>
            <a:r>
              <a:rPr lang="en-GB" dirty="0" smtClean="0"/>
              <a:t> u </a:t>
            </a:r>
            <a:r>
              <a:rPr lang="en-GB" dirty="0" err="1" smtClean="0"/>
              <a:t>zemljištu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posledica</a:t>
            </a:r>
            <a:r>
              <a:rPr lang="en-GB" dirty="0" smtClean="0"/>
              <a:t> </a:t>
            </a:r>
            <a:r>
              <a:rPr lang="en-GB" dirty="0" err="1" smtClean="0"/>
              <a:t>biohemijskih</a:t>
            </a:r>
            <a:r>
              <a:rPr lang="en-GB" dirty="0" smtClean="0"/>
              <a:t> </a:t>
            </a:r>
            <a:r>
              <a:rPr lang="en-GB" dirty="0" err="1" smtClean="0"/>
              <a:t>reakcija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6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Erozija</a:t>
            </a:r>
            <a:r>
              <a:rPr lang="en-GB" sz="3600" dirty="0" smtClean="0"/>
              <a:t> </a:t>
            </a:r>
            <a:r>
              <a:rPr lang="en-GB" sz="3600" dirty="0" err="1" smtClean="0"/>
              <a:t>zemljišta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3508" y="1346227"/>
            <a:ext cx="8943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Neophodni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utvrđivanje</a:t>
            </a:r>
            <a:r>
              <a:rPr lang="en-GB" dirty="0" smtClean="0"/>
              <a:t> </a:t>
            </a:r>
            <a:r>
              <a:rPr lang="en-GB" dirty="0" err="1" smtClean="0"/>
              <a:t>rizika</a:t>
            </a:r>
            <a:r>
              <a:rPr lang="en-GB" dirty="0" smtClean="0"/>
              <a:t> od </a:t>
            </a:r>
            <a:r>
              <a:rPr lang="en-GB" dirty="0" err="1" smtClean="0"/>
              <a:t>degradacije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r>
              <a:rPr lang="en-GB" dirty="0" smtClean="0"/>
              <a:t> </a:t>
            </a:r>
            <a:r>
              <a:rPr lang="en-GB" dirty="0" err="1" smtClean="0"/>
              <a:t>erozijom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:</a:t>
            </a:r>
          </a:p>
          <a:p>
            <a:r>
              <a:rPr lang="en-GB" dirty="0" smtClean="0"/>
              <a:t>4. </a:t>
            </a:r>
            <a:r>
              <a:rPr lang="en-GB" dirty="0" err="1" smtClean="0"/>
              <a:t>Topografija</a:t>
            </a:r>
            <a:r>
              <a:rPr lang="en-GB" dirty="0" smtClean="0"/>
              <a:t>, </a:t>
            </a:r>
            <a:r>
              <a:rPr lang="en-GB" dirty="0" err="1" smtClean="0"/>
              <a:t>uključujući</a:t>
            </a:r>
            <a:r>
              <a:rPr lang="en-GB" dirty="0" smtClean="0"/>
              <a:t> </a:t>
            </a:r>
            <a:r>
              <a:rPr lang="en-GB" dirty="0" err="1" smtClean="0"/>
              <a:t>gradijent</a:t>
            </a:r>
            <a:r>
              <a:rPr lang="en-GB" dirty="0" smtClean="0"/>
              <a:t> </a:t>
            </a:r>
            <a:r>
              <a:rPr lang="en-GB" dirty="0" err="1" smtClean="0"/>
              <a:t>nagiba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dužinu</a:t>
            </a:r>
            <a:r>
              <a:rPr lang="en-GB" dirty="0" smtClean="0"/>
              <a:t> </a:t>
            </a:r>
            <a:r>
              <a:rPr lang="en-GB" dirty="0" err="1" smtClean="0"/>
              <a:t>nagiba</a:t>
            </a:r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7040520"/>
              </p:ext>
            </p:extLst>
          </p:nvPr>
        </p:nvGraphicFramePr>
        <p:xfrm>
          <a:off x="995680" y="2131896"/>
          <a:ext cx="7138126" cy="441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741137" y="2929183"/>
            <a:ext cx="2745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Orijentacija</a:t>
            </a:r>
            <a:r>
              <a:rPr lang="en-GB" dirty="0" smtClean="0"/>
              <a:t> </a:t>
            </a:r>
            <a:r>
              <a:rPr lang="en-GB" dirty="0" err="1" smtClean="0"/>
              <a:t>utiče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priliv</a:t>
            </a:r>
            <a:r>
              <a:rPr lang="en-GB" dirty="0" smtClean="0"/>
              <a:t> </a:t>
            </a:r>
            <a:r>
              <a:rPr lang="en-GB" dirty="0" err="1" smtClean="0"/>
              <a:t>padavina</a:t>
            </a:r>
            <a:r>
              <a:rPr lang="en-GB" dirty="0" smtClean="0"/>
              <a:t>, </a:t>
            </a:r>
            <a:r>
              <a:rPr lang="en-GB" dirty="0" err="1" smtClean="0"/>
              <a:t>toplotni</a:t>
            </a:r>
            <a:r>
              <a:rPr lang="en-GB" dirty="0" smtClean="0"/>
              <a:t> </a:t>
            </a:r>
            <a:r>
              <a:rPr lang="en-GB" dirty="0" err="1" smtClean="0"/>
              <a:t>režim</a:t>
            </a:r>
            <a:r>
              <a:rPr lang="en-GB" dirty="0" smtClean="0"/>
              <a:t>, </a:t>
            </a:r>
            <a:r>
              <a:rPr lang="en-GB" dirty="0" err="1" smtClean="0"/>
              <a:t>rizik</a:t>
            </a:r>
            <a:r>
              <a:rPr lang="en-GB" dirty="0" smtClean="0"/>
              <a:t> </a:t>
            </a:r>
            <a:r>
              <a:rPr lang="en-GB" dirty="0" err="1" smtClean="0"/>
              <a:t>eolskih</a:t>
            </a:r>
            <a:r>
              <a:rPr lang="en-GB" dirty="0" smtClean="0"/>
              <a:t> </a:t>
            </a:r>
            <a:r>
              <a:rPr lang="en-GB" dirty="0" err="1" smtClean="0"/>
              <a:t>uticaja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karakter</a:t>
            </a:r>
            <a:r>
              <a:rPr lang="en-GB" dirty="0" smtClean="0"/>
              <a:t> </a:t>
            </a:r>
            <a:r>
              <a:rPr lang="en-GB" dirty="0" err="1" smtClean="0"/>
              <a:t>humusa</a:t>
            </a:r>
            <a:r>
              <a:rPr lang="en-GB" dirty="0" smtClean="0"/>
              <a:t> </a:t>
            </a:r>
            <a:r>
              <a:rPr lang="en-GB" dirty="0" err="1" smtClean="0"/>
              <a:t>koji</a:t>
            </a:r>
            <a:r>
              <a:rPr lang="en-GB" dirty="0" smtClean="0"/>
              <a:t> se </a:t>
            </a:r>
            <a:r>
              <a:rPr lang="en-GB" dirty="0" err="1" smtClean="0"/>
              <a:t>formira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višim</a:t>
            </a:r>
            <a:r>
              <a:rPr lang="en-GB" dirty="0" smtClean="0"/>
              <a:t> </a:t>
            </a:r>
            <a:r>
              <a:rPr lang="en-GB" dirty="0" err="1" smtClean="0"/>
              <a:t>nadmorskim</a:t>
            </a:r>
            <a:r>
              <a:rPr lang="en-GB" dirty="0" smtClean="0"/>
              <a:t> </a:t>
            </a:r>
            <a:r>
              <a:rPr lang="en-GB" dirty="0" err="1" smtClean="0"/>
              <a:t>visinama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0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AsOne/>
      </p:bldGraphic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Nadležnosti</a:t>
            </a:r>
            <a:r>
              <a:rPr lang="en-GB" sz="3600" dirty="0" smtClean="0"/>
              <a:t> </a:t>
            </a:r>
            <a:r>
              <a:rPr lang="en-GB" sz="3600" dirty="0" err="1" smtClean="0"/>
              <a:t>lokalne</a:t>
            </a:r>
            <a:r>
              <a:rPr lang="en-GB" sz="3600" dirty="0" smtClean="0"/>
              <a:t> </a:t>
            </a:r>
            <a:r>
              <a:rPr lang="en-GB" sz="3600" dirty="0" err="1" smtClean="0"/>
              <a:t>samouprave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5BAA9-052A-4446-8A0A-BDFF7DCA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2" y="1640050"/>
            <a:ext cx="4253912" cy="4253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698795-BA96-4369-B2EA-B37A31F22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70" y="1701553"/>
            <a:ext cx="6262845" cy="38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0844A72F-BA08-439D-8954-B3C74D42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957" y="3657991"/>
            <a:ext cx="4482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altLang="en-US" b="1" dirty="0">
                <a:solidFill>
                  <a:srgbClr val="000000"/>
                </a:solidFill>
              </a:rPr>
              <a:t>ХВАЛА ВАМ </a:t>
            </a:r>
            <a:r>
              <a:rPr lang="sr-Cyrl-RS" altLang="en-US" b="1" dirty="0" smtClean="0">
                <a:solidFill>
                  <a:srgbClr val="000000"/>
                </a:solidFill>
              </a:rPr>
              <a:t>НА</a:t>
            </a:r>
            <a:r>
              <a:rPr lang="sr-Latn-RS" altLang="en-US" b="1" dirty="0" smtClean="0">
                <a:solidFill>
                  <a:srgbClr val="000000"/>
                </a:solidFill>
              </a:rPr>
              <a:t> </a:t>
            </a:r>
            <a:r>
              <a:rPr lang="sr-Cyrl-RS" altLang="en-US" b="1" dirty="0">
                <a:solidFill>
                  <a:srgbClr val="000000"/>
                </a:solidFill>
              </a:rPr>
              <a:t>ПАЖЊИ!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A1534-88FF-4B85-BC2F-A446FF8EF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1" y="2024211"/>
            <a:ext cx="5819029" cy="36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8638" y="61512"/>
            <a:ext cx="7559675" cy="1325563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6638" y="1387075"/>
            <a:ext cx="88627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400" b="1" dirty="0" smtClean="0">
                <a:latin typeface="Calibri" panose="020F0502020204030204" pitchFamily="34" charset="0"/>
              </a:rPr>
              <a:t>Šta je </a:t>
            </a:r>
            <a:r>
              <a:rPr lang="en-US" sz="2400" b="1" dirty="0" smtClean="0">
                <a:latin typeface="Calibri" panose="020F0502020204030204" pitchFamily="34" charset="0"/>
              </a:rPr>
              <a:t>Sendai </a:t>
            </a:r>
            <a:r>
              <a:rPr lang="en-US" sz="2400" b="1" dirty="0">
                <a:latin typeface="Calibri" panose="020F0502020204030204" pitchFamily="34" charset="0"/>
              </a:rPr>
              <a:t>Framework</a:t>
            </a:r>
            <a:r>
              <a:rPr lang="en-US" sz="2400" dirty="0">
                <a:latin typeface="Calibri" panose="020F0502020204030204" pitchFamily="34" charset="0"/>
              </a:rPr>
              <a:t> For Disaster Risk Reduction </a:t>
            </a:r>
            <a:r>
              <a:rPr lang="en-US" sz="2400" dirty="0" smtClean="0">
                <a:latin typeface="Calibri" panose="020F0502020204030204" pitchFamily="34" charset="0"/>
              </a:rPr>
              <a:t>2015-2030</a:t>
            </a:r>
            <a:r>
              <a:rPr lang="sr-Latn-RS" sz="2400" dirty="0" smtClean="0">
                <a:latin typeface="Calibri" panose="020F0502020204030204" pitchFamily="34" charset="0"/>
              </a:rPr>
              <a:t>?</a:t>
            </a: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vi-VN" sz="2000" dirty="0">
                <a:latin typeface="Calibri" panose="020F0502020204030204" pitchFamily="34" charset="0"/>
              </a:rPr>
              <a:t>međunarodni dokument koji su države članice UN usvojile između 14. i 18. marta 2015. godine na Svetskoj konferenciji o smanjenju rizika od katastrofa održanoj u Sendaiju u Japanu, a odobrila ga je Generalna skupština UN-a u junu 2015</a:t>
            </a:r>
            <a:r>
              <a:rPr lang="vi-VN" sz="2000" dirty="0" smtClean="0">
                <a:latin typeface="Calibri" panose="020F0502020204030204" pitchFamily="34" charset="0"/>
              </a:rPr>
              <a:t>.</a:t>
            </a:r>
            <a:endParaRPr lang="sr-Latn-RS" sz="2000" dirty="0" smtClean="0">
              <a:latin typeface="Calibri" panose="020F0502020204030204" pitchFamily="34" charset="0"/>
            </a:endParaRP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r-Latn-RS" sz="2000" dirty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RS" sz="2000" dirty="0" smtClean="0"/>
              <a:t>pre ovog okvira → Hyogo Framework for Action (2005-2015)</a:t>
            </a:r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sr-Latn-RS" sz="2000" dirty="0"/>
          </a:p>
          <a:p>
            <a:pPr marL="457200" indent="-4572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sr-Latn-RS" sz="2000" dirty="0" smtClean="0"/>
              <a:t>Na nivou EU → </a:t>
            </a:r>
            <a:r>
              <a:rPr lang="pl-PL" sz="2000" dirty="0" smtClean="0"/>
              <a:t>Akcioni </a:t>
            </a:r>
            <a:r>
              <a:rPr lang="pl-PL" sz="2000" dirty="0"/>
              <a:t>plan za Sendajski okvir za </a:t>
            </a:r>
            <a:r>
              <a:rPr lang="pl-PL" sz="2000" dirty="0" smtClean="0"/>
              <a:t>smanjenje rizika </a:t>
            </a:r>
            <a:r>
              <a:rPr lang="pl-PL" sz="2000" dirty="0"/>
              <a:t>od </a:t>
            </a:r>
            <a:r>
              <a:rPr lang="pl-PL" sz="2000" dirty="0" smtClean="0"/>
              <a:t>katastrofa</a:t>
            </a:r>
            <a:endParaRPr lang="pl-PL" dirty="0" smtClean="0"/>
          </a:p>
          <a:p>
            <a:pPr marL="1200150" lvl="2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Jun 2016</a:t>
            </a:r>
            <a:endParaRPr lang="pl-PL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468" y="1197888"/>
            <a:ext cx="2908279" cy="3699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2"/>
          <p:cNvSpPr>
            <a:spLocks noGrp="1"/>
          </p:cNvSpPr>
          <p:nvPr>
            <p:ph type="title"/>
          </p:nvPr>
        </p:nvSpPr>
        <p:spPr>
          <a:xfrm>
            <a:off x="4013472" y="81205"/>
            <a:ext cx="7559675" cy="1325563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9" y="2368895"/>
            <a:ext cx="11246964" cy="359046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245475" y="1308538"/>
            <a:ext cx="982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25 godina međunarodne posvećenosti smanjenju rizika od katastrofe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25" y="1258560"/>
            <a:ext cx="7258529" cy="5121296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126684" y="105501"/>
            <a:ext cx="7559675" cy="1325563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488" y="1396874"/>
            <a:ext cx="75916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>
                <a:solidFill>
                  <a:srgbClr val="FF0000"/>
                </a:solidFill>
              </a:rPr>
              <a:t>Sprečavanje novih i smanjenje postojećih rizika od katastrofa </a:t>
            </a:r>
            <a:r>
              <a:rPr lang="sr-Latn-RS" sz="2000" dirty="0" smtClean="0"/>
              <a:t>kroz</a:t>
            </a:r>
            <a:r>
              <a:rPr lang="sr-Latn-RS" sz="2000" b="1" dirty="0" smtClean="0"/>
              <a:t> </a:t>
            </a:r>
            <a:r>
              <a:rPr lang="sr-Latn-RS" sz="2000" dirty="0"/>
              <a:t>sprovođenje integrisanih i inkluzivnih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ekonomskih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strukturnih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pravnih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socijalnih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zdravstvenih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kulturnih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obrazovnih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ekoloških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tehnoloških</a:t>
            </a:r>
            <a:r>
              <a:rPr lang="sr-Latn-RS" sz="2000" dirty="0"/>
              <a:t>,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političkih </a:t>
            </a:r>
            <a:r>
              <a:rPr lang="sr-Latn-RS" sz="2000" dirty="0"/>
              <a:t>i </a:t>
            </a:r>
            <a:endParaRPr lang="sr-Latn-R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r-Latn-RS" sz="2000" dirty="0" smtClean="0"/>
              <a:t>institucionalnih </a:t>
            </a:r>
            <a:r>
              <a:rPr lang="sr-Latn-RS" sz="2000" dirty="0"/>
              <a:t>mera </a:t>
            </a:r>
            <a:endParaRPr lang="sr-Latn-RS" sz="2000" dirty="0" smtClean="0"/>
          </a:p>
          <a:p>
            <a:pPr algn="just"/>
            <a:r>
              <a:rPr lang="sr-Latn-RS" sz="2000" dirty="0" smtClean="0"/>
              <a:t>koje </a:t>
            </a:r>
            <a:r>
              <a:rPr lang="sr-Latn-RS" sz="2000" dirty="0"/>
              <a:t>sprečavaju i smanjuju izloženost opasnostima i ugroženost od katastrofa, povećavaju spremnost za reagovanje i obnovu, i time povećavaju otpornost.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013472" y="28091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26" y="2088871"/>
            <a:ext cx="3300846" cy="326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915" y="1271451"/>
            <a:ext cx="7791268" cy="5143679"/>
            <a:chOff x="708298" y="1184366"/>
            <a:chExt cx="7791268" cy="5143679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795579778"/>
                </p:ext>
              </p:extLst>
            </p:nvPr>
          </p:nvGraphicFramePr>
          <p:xfrm>
            <a:off x="708298" y="1184366"/>
            <a:ext cx="7791268" cy="51436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978102" y="3836426"/>
              <a:ext cx="2112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sr-Latn-RS" sz="2000" b="1" dirty="0" smtClean="0">
                  <a:solidFill>
                    <a:schemeClr val="bg1"/>
                  </a:solidFill>
                </a:rPr>
                <a:t>PARTNERSTVO</a:t>
              </a:r>
              <a:endParaRPr lang="sr-Latn-R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9425" y="4620571"/>
              <a:ext cx="35801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</a:rPr>
                <a:t>→</a:t>
              </a:r>
              <a:r>
                <a:rPr lang="sr-Latn-RS" sz="1600" dirty="0">
                  <a:solidFill>
                    <a:schemeClr val="bg1"/>
                  </a:solidFill>
                </a:rPr>
                <a:t> Međunarodna saradnja i globalna </a:t>
              </a:r>
              <a:r>
                <a:rPr lang="sr-Latn-RS" sz="1600" dirty="0" smtClean="0">
                  <a:solidFill>
                    <a:schemeClr val="bg1"/>
                  </a:solidFill>
                </a:rPr>
                <a:t>partnerstva</a:t>
              </a:r>
            </a:p>
            <a:p>
              <a:pPr lvl="0"/>
              <a:endParaRPr lang="sr-Latn-RS" sz="1600" dirty="0">
                <a:solidFill>
                  <a:schemeClr val="bg1"/>
                </a:solidFill>
              </a:endParaRPr>
            </a:p>
            <a:p>
              <a:pPr lvl="0"/>
              <a:r>
                <a:rPr lang="sr-Latn-RS" sz="1600" dirty="0">
                  <a:solidFill>
                    <a:schemeClr val="bg1"/>
                  </a:solidFill>
                </a:rPr>
                <a:t>→ Podrška zemljama u razvoju</a:t>
              </a:r>
              <a:endParaRPr lang="en-US" sz="1600" dirty="0">
                <a:solidFill>
                  <a:schemeClr val="bg1"/>
                </a:solidFill>
              </a:endParaRPr>
            </a:p>
            <a:p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316549" y="334826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0752346"/>
              </p:ext>
            </p:extLst>
          </p:nvPr>
        </p:nvGraphicFramePr>
        <p:xfrm>
          <a:off x="170844" y="877915"/>
          <a:ext cx="11835109" cy="592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569" y="1245473"/>
            <a:ext cx="495072" cy="264861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sr-Latn-RS" sz="1700" b="1" dirty="0" smtClean="0"/>
              <a:t>POVEĆATI</a:t>
            </a:r>
            <a:endParaRPr lang="en-US" sz="1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3830" y="3894083"/>
            <a:ext cx="495072" cy="277473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sr-Latn-RS" sz="1700" b="1" dirty="0" smtClean="0"/>
              <a:t>SMANITI</a:t>
            </a:r>
            <a:endParaRPr lang="en-US" sz="17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203337" y="191888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0630155"/>
              </p:ext>
            </p:extLst>
          </p:nvPr>
        </p:nvGraphicFramePr>
        <p:xfrm>
          <a:off x="409304" y="992776"/>
          <a:ext cx="10937966" cy="525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3040" y="409602"/>
            <a:ext cx="7559675" cy="936625"/>
          </a:xfrm>
        </p:spPr>
        <p:txBody>
          <a:bodyPr/>
          <a:lstStyle/>
          <a:p>
            <a:r>
              <a:rPr lang="en-GB" sz="3600" dirty="0" err="1" smtClean="0"/>
              <a:t>Značaj</a:t>
            </a:r>
            <a:r>
              <a:rPr lang="en-GB" sz="3600" dirty="0" smtClean="0"/>
              <a:t> Sendai </a:t>
            </a:r>
            <a:r>
              <a:rPr lang="en-GB" sz="3600" dirty="0" err="1" smtClean="0"/>
              <a:t>okvira</a:t>
            </a:r>
            <a:r>
              <a:rPr lang="en-GB" sz="3600" dirty="0" smtClean="0"/>
              <a:t> </a:t>
            </a:r>
            <a:r>
              <a:rPr lang="en-GB" sz="3600" dirty="0" err="1" smtClean="0"/>
              <a:t>i</a:t>
            </a:r>
            <a:r>
              <a:rPr lang="en-GB" sz="3600" dirty="0" smtClean="0"/>
              <a:t> </a:t>
            </a:r>
            <a:r>
              <a:rPr lang="en-GB" sz="3600" dirty="0" err="1" smtClean="0"/>
              <a:t>Agende</a:t>
            </a:r>
            <a:r>
              <a:rPr lang="en-GB" sz="3600" dirty="0" smtClean="0"/>
              <a:t> 2030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E03417-9683-4C64-AAE7-8E3882F2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DE03417-9683-4C64-AAE7-8E3882F26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38A7C-528E-49B2-81C1-03E3024D6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2438A7C-528E-49B2-81C1-03E3024D6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F86B5-9809-45B2-B4F1-D576C7F4F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00F86B5-9809-45B2-B4F1-D576C7F4F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483752-A35F-4AA1-88F9-954FF0597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7483752-A35F-4AA1-88F9-954FF0597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848</Words>
  <Application>Microsoft Office PowerPoint</Application>
  <PresentationFormat>Widescreen</PresentationFormat>
  <Paragraphs>146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Candara</vt:lpstr>
      <vt:lpstr>Arial</vt:lpstr>
      <vt:lpstr>Calibri</vt:lpstr>
      <vt:lpstr>Century Gothic</vt:lpstr>
      <vt:lpstr>Office Theme</vt:lpstr>
      <vt:lpstr>Еколошки и организациони аспект заштите земљишта од ерозије и управљања бујичним поплавама</vt:lpstr>
      <vt:lpstr>Sadržaj prezentacije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Značaj Sendai okvira i Agende 2030</vt:lpstr>
      <vt:lpstr>Status voda</vt:lpstr>
      <vt:lpstr>Status voda</vt:lpstr>
      <vt:lpstr>Status voda</vt:lpstr>
      <vt:lpstr>Status voda</vt:lpstr>
      <vt:lpstr>Erozija zemljišta</vt:lpstr>
      <vt:lpstr>Erozija zemljišta</vt:lpstr>
      <vt:lpstr>Erozija zemljišta</vt:lpstr>
      <vt:lpstr>Erozija zemljišta</vt:lpstr>
      <vt:lpstr>Nadležnosti lokalne samouprave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djnva</cp:lastModifiedBy>
  <cp:revision>70</cp:revision>
  <dcterms:created xsi:type="dcterms:W3CDTF">2018-12-08T13:16:54Z</dcterms:created>
  <dcterms:modified xsi:type="dcterms:W3CDTF">2021-06-14T22:05:09Z</dcterms:modified>
</cp:coreProperties>
</file>