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56" r:id="rId2"/>
    <p:sldId id="257" r:id="rId3"/>
    <p:sldId id="264" r:id="rId4"/>
    <p:sldId id="258" r:id="rId5"/>
    <p:sldId id="266" r:id="rId6"/>
    <p:sldId id="265" r:id="rId7"/>
    <p:sldId id="268" r:id="rId8"/>
  </p:sldIdLst>
  <p:sldSz cx="12192000" cy="6858000"/>
  <p:notesSz cx="6858000" cy="9144000"/>
  <p:defaultTextStyle>
    <a:defPPr>
      <a:defRPr lang="en-US"/>
    </a:defPPr>
    <a:lvl1pPr algn="l" rtl="0" fontAlgn="base">
      <a:spcBef>
        <a:spcPct val="0"/>
      </a:spcBef>
      <a:spcAft>
        <a:spcPct val="0"/>
      </a:spcAft>
      <a:defRPr kern="1200">
        <a:solidFill>
          <a:schemeClr val="tx1"/>
        </a:solidFill>
        <a:latin typeface="Candara" pitchFamily="34" charset="0"/>
        <a:ea typeface="+mn-ea"/>
        <a:cs typeface="Arial" charset="0"/>
      </a:defRPr>
    </a:lvl1pPr>
    <a:lvl2pPr marL="457200" algn="l" rtl="0" fontAlgn="base">
      <a:spcBef>
        <a:spcPct val="0"/>
      </a:spcBef>
      <a:spcAft>
        <a:spcPct val="0"/>
      </a:spcAft>
      <a:defRPr kern="1200">
        <a:solidFill>
          <a:schemeClr val="tx1"/>
        </a:solidFill>
        <a:latin typeface="Candara" pitchFamily="34" charset="0"/>
        <a:ea typeface="+mn-ea"/>
        <a:cs typeface="Arial" charset="0"/>
      </a:defRPr>
    </a:lvl2pPr>
    <a:lvl3pPr marL="914400" algn="l" rtl="0" fontAlgn="base">
      <a:spcBef>
        <a:spcPct val="0"/>
      </a:spcBef>
      <a:spcAft>
        <a:spcPct val="0"/>
      </a:spcAft>
      <a:defRPr kern="1200">
        <a:solidFill>
          <a:schemeClr val="tx1"/>
        </a:solidFill>
        <a:latin typeface="Candara" pitchFamily="34" charset="0"/>
        <a:ea typeface="+mn-ea"/>
        <a:cs typeface="Arial" charset="0"/>
      </a:defRPr>
    </a:lvl3pPr>
    <a:lvl4pPr marL="1371600" algn="l" rtl="0" fontAlgn="base">
      <a:spcBef>
        <a:spcPct val="0"/>
      </a:spcBef>
      <a:spcAft>
        <a:spcPct val="0"/>
      </a:spcAft>
      <a:defRPr kern="1200">
        <a:solidFill>
          <a:schemeClr val="tx1"/>
        </a:solidFill>
        <a:latin typeface="Candara" pitchFamily="34" charset="0"/>
        <a:ea typeface="+mn-ea"/>
        <a:cs typeface="Arial" charset="0"/>
      </a:defRPr>
    </a:lvl4pPr>
    <a:lvl5pPr marL="1828800" algn="l" rtl="0" fontAlgn="base">
      <a:spcBef>
        <a:spcPct val="0"/>
      </a:spcBef>
      <a:spcAft>
        <a:spcPct val="0"/>
      </a:spcAft>
      <a:defRPr kern="1200">
        <a:solidFill>
          <a:schemeClr val="tx1"/>
        </a:solidFill>
        <a:latin typeface="Candara" pitchFamily="34" charset="0"/>
        <a:ea typeface="+mn-ea"/>
        <a:cs typeface="Arial" charset="0"/>
      </a:defRPr>
    </a:lvl5pPr>
    <a:lvl6pPr marL="2286000" algn="l" defTabSz="914400" rtl="0" eaLnBrk="1" latinLnBrk="0" hangingPunct="1">
      <a:defRPr kern="1200">
        <a:solidFill>
          <a:schemeClr val="tx1"/>
        </a:solidFill>
        <a:latin typeface="Candara" pitchFamily="34" charset="0"/>
        <a:ea typeface="+mn-ea"/>
        <a:cs typeface="Arial" charset="0"/>
      </a:defRPr>
    </a:lvl6pPr>
    <a:lvl7pPr marL="2743200" algn="l" defTabSz="914400" rtl="0" eaLnBrk="1" latinLnBrk="0" hangingPunct="1">
      <a:defRPr kern="1200">
        <a:solidFill>
          <a:schemeClr val="tx1"/>
        </a:solidFill>
        <a:latin typeface="Candara" pitchFamily="34" charset="0"/>
        <a:ea typeface="+mn-ea"/>
        <a:cs typeface="Arial" charset="0"/>
      </a:defRPr>
    </a:lvl7pPr>
    <a:lvl8pPr marL="3200400" algn="l" defTabSz="914400" rtl="0" eaLnBrk="1" latinLnBrk="0" hangingPunct="1">
      <a:defRPr kern="1200">
        <a:solidFill>
          <a:schemeClr val="tx1"/>
        </a:solidFill>
        <a:latin typeface="Candara" pitchFamily="34" charset="0"/>
        <a:ea typeface="+mn-ea"/>
        <a:cs typeface="Arial" charset="0"/>
      </a:defRPr>
    </a:lvl8pPr>
    <a:lvl9pPr marL="3657600" algn="l" defTabSz="914400" rtl="0" eaLnBrk="1" latinLnBrk="0" hangingPunct="1">
      <a:defRPr kern="1200">
        <a:solidFill>
          <a:schemeClr val="tx1"/>
        </a:solidFill>
        <a:latin typeface="Candara" pitchFamily="34"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90805" autoAdjust="0"/>
  </p:normalViewPr>
  <p:slideViewPr>
    <p:cSldViewPr snapToGrid="0">
      <p:cViewPr varScale="1">
        <p:scale>
          <a:sx n="64" d="100"/>
          <a:sy n="64" d="100"/>
        </p:scale>
        <p:origin x="78" y="144"/>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ACC6999-9C36-4C3C-8DE6-1C5DE6013FF3}" type="datetimeFigureOut">
              <a:rPr lang="en-US" smtClean="0"/>
              <a:pPr/>
              <a:t>1/24/2020</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C33F8B8-CE60-47E2-AE91-4384B0759CFE}" type="slidenum">
              <a:rPr lang="en-US" smtClean="0"/>
              <a:pPr/>
              <a:t>‹#›</a:t>
            </a:fld>
            <a:endParaRPr lang="en-US"/>
          </a:p>
        </p:txBody>
      </p:sp>
    </p:spTree>
    <p:extLst>
      <p:ext uri="{BB962C8B-B14F-4D97-AF65-F5344CB8AC3E}">
        <p14:creationId xmlns:p14="http://schemas.microsoft.com/office/powerpoint/2010/main" val="15639392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 will present to you briefly the most important events in the past 6 months connected our project</a:t>
            </a:r>
            <a:r>
              <a:rPr lang="sr-Latn-RS" dirty="0" smtClean="0"/>
              <a:t>. </a:t>
            </a:r>
          </a:p>
          <a:p>
            <a:endParaRPr lang="sr-Latn-R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err="1" smtClean="0">
                <a:solidFill>
                  <a:schemeClr val="tx1"/>
                </a:solidFill>
                <a:latin typeface="+mn-lt"/>
                <a:ea typeface="+mn-ea"/>
                <a:cs typeface="+mn-cs"/>
              </a:rPr>
              <a:t>Zbog</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nedovoljnog</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broja</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potpisanih</a:t>
            </a:r>
            <a:r>
              <a:rPr lang="en-US" sz="1200" kern="1200" dirty="0" smtClean="0">
                <a:solidFill>
                  <a:schemeClr val="tx1"/>
                </a:solidFill>
                <a:latin typeface="+mn-lt"/>
                <a:ea typeface="+mn-ea"/>
                <a:cs typeface="+mn-cs"/>
              </a:rPr>
              <a:t> or</a:t>
            </a:r>
            <a:r>
              <a:rPr lang="sr-Latn-RS" sz="1200" kern="1200" dirty="0" smtClean="0">
                <a:solidFill>
                  <a:schemeClr val="tx1"/>
                </a:solidFill>
                <a:latin typeface="+mn-lt"/>
                <a:ea typeface="+mn-ea"/>
                <a:cs typeface="+mn-cs"/>
              </a:rPr>
              <a:t>i</a:t>
            </a:r>
            <a:r>
              <a:rPr lang="en-US" sz="1200" kern="1200" dirty="0" err="1" smtClean="0">
                <a:solidFill>
                  <a:schemeClr val="tx1"/>
                </a:solidFill>
                <a:latin typeface="+mn-lt"/>
                <a:ea typeface="+mn-ea"/>
                <a:cs typeface="+mn-cs"/>
              </a:rPr>
              <a:t>ginala</a:t>
            </a:r>
            <a:r>
              <a:rPr lang="en-US" sz="1200" kern="1200" dirty="0" smtClean="0">
                <a:solidFill>
                  <a:schemeClr val="tx1"/>
                </a:solidFill>
                <a:latin typeface="+mn-lt"/>
                <a:ea typeface="+mn-ea"/>
                <a:cs typeface="+mn-cs"/>
              </a:rPr>
              <a:t> PA (4 a </a:t>
            </a:r>
            <a:r>
              <a:rPr lang="en-US" sz="1200" kern="1200" dirty="0" err="1" smtClean="0">
                <a:solidFill>
                  <a:schemeClr val="tx1"/>
                </a:solidFill>
                <a:latin typeface="+mn-lt"/>
                <a:ea typeface="+mn-ea"/>
                <a:cs typeface="+mn-cs"/>
              </a:rPr>
              <a:t>oni</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su</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dostavili</a:t>
            </a:r>
            <a:r>
              <a:rPr lang="en-US" sz="1200" kern="1200" dirty="0" smtClean="0">
                <a:solidFill>
                  <a:schemeClr val="tx1"/>
                </a:solidFill>
                <a:latin typeface="+mn-lt"/>
                <a:ea typeface="+mn-ea"/>
                <a:cs typeface="+mn-cs"/>
              </a:rPr>
              <a:t> 1), procedure </a:t>
            </a:r>
            <a:r>
              <a:rPr lang="en-US" sz="1200" kern="1200" dirty="0" err="1" smtClean="0">
                <a:solidFill>
                  <a:schemeClr val="tx1"/>
                </a:solidFill>
                <a:latin typeface="+mn-lt"/>
                <a:ea typeface="+mn-ea"/>
                <a:cs typeface="+mn-cs"/>
              </a:rPr>
              <a:t>otvaranja</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računa</a:t>
            </a:r>
            <a:r>
              <a:rPr lang="en-US" sz="1200" kern="1200" dirty="0" smtClean="0">
                <a:solidFill>
                  <a:schemeClr val="tx1"/>
                </a:solidFill>
                <a:latin typeface="+mn-lt"/>
                <a:ea typeface="+mn-ea"/>
                <a:cs typeface="+mn-cs"/>
              </a:rPr>
              <a:t> etc. First </a:t>
            </a:r>
            <a:r>
              <a:rPr lang="en-US" sz="1200" kern="1200" dirty="0" err="1" smtClean="0">
                <a:solidFill>
                  <a:schemeClr val="tx1"/>
                </a:solidFill>
                <a:latin typeface="+mn-lt"/>
                <a:ea typeface="+mn-ea"/>
                <a:cs typeface="+mn-cs"/>
              </a:rPr>
              <a:t>instalment</a:t>
            </a:r>
            <a:r>
              <a:rPr lang="en-US" sz="1200" kern="1200" dirty="0" smtClean="0">
                <a:solidFill>
                  <a:schemeClr val="tx1"/>
                </a:solidFill>
                <a:latin typeface="+mn-lt"/>
                <a:ea typeface="+mn-ea"/>
                <a:cs typeface="+mn-cs"/>
              </a:rPr>
              <a:t> request for payment from </a:t>
            </a:r>
            <a:r>
              <a:rPr lang="en-US" sz="1200" kern="1200" dirty="0" err="1" smtClean="0">
                <a:solidFill>
                  <a:schemeClr val="tx1"/>
                </a:solidFill>
                <a:latin typeface="+mn-lt"/>
                <a:ea typeface="+mn-ea"/>
                <a:cs typeface="+mn-cs"/>
              </a:rPr>
              <a:t>Uni</a:t>
            </a:r>
            <a:r>
              <a:rPr lang="en-US" sz="1200" kern="1200" dirty="0" smtClean="0">
                <a:solidFill>
                  <a:schemeClr val="tx1"/>
                </a:solidFill>
                <a:latin typeface="+mn-lt"/>
                <a:ea typeface="+mn-ea"/>
                <a:cs typeface="+mn-cs"/>
              </a:rPr>
              <a:t> in </a:t>
            </a:r>
            <a:r>
              <a:rPr lang="en-US" sz="1200" kern="1200" dirty="0" err="1" smtClean="0">
                <a:solidFill>
                  <a:schemeClr val="tx1"/>
                </a:solidFill>
                <a:latin typeface="+mn-lt"/>
                <a:ea typeface="+mn-ea"/>
                <a:cs typeface="+mn-cs"/>
              </a:rPr>
              <a:t>Skoplje</a:t>
            </a:r>
            <a:r>
              <a:rPr lang="en-US" sz="1200" kern="1200" dirty="0" smtClean="0">
                <a:solidFill>
                  <a:schemeClr val="tx1"/>
                </a:solidFill>
                <a:latin typeface="+mn-lt"/>
                <a:ea typeface="+mn-ea"/>
                <a:cs typeface="+mn-cs"/>
              </a:rPr>
              <a:t> we get two weeks ago.</a:t>
            </a:r>
          </a:p>
          <a:p>
            <a:endParaRPr lang="sr-Latn-RS" dirty="0" smtClean="0"/>
          </a:p>
        </p:txBody>
      </p:sp>
      <p:sp>
        <p:nvSpPr>
          <p:cNvPr id="4" name="Slide Number Placeholder 3"/>
          <p:cNvSpPr>
            <a:spLocks noGrp="1"/>
          </p:cNvSpPr>
          <p:nvPr>
            <p:ph type="sldNum" sz="quarter" idx="10"/>
          </p:nvPr>
        </p:nvSpPr>
        <p:spPr/>
        <p:txBody>
          <a:bodyPr/>
          <a:lstStyle/>
          <a:p>
            <a:fld id="{DC33F8B8-CE60-47E2-AE91-4384B0759CFE}" type="slidenum">
              <a:rPr lang="en-US" smtClean="0"/>
              <a:pPr/>
              <a:t>2</a:t>
            </a:fld>
            <a:endParaRPr lang="en-US"/>
          </a:p>
        </p:txBody>
      </p:sp>
    </p:spTree>
    <p:extLst>
      <p:ext uri="{BB962C8B-B14F-4D97-AF65-F5344CB8AC3E}">
        <p14:creationId xmlns:p14="http://schemas.microsoft.com/office/powerpoint/2010/main" val="22889464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C33F8B8-CE60-47E2-AE91-4384B0759CFE}" type="slidenum">
              <a:rPr lang="en-US" smtClean="0"/>
              <a:pPr/>
              <a:t>3</a:t>
            </a:fld>
            <a:endParaRPr lang="en-US"/>
          </a:p>
        </p:txBody>
      </p:sp>
    </p:spTree>
    <p:extLst>
      <p:ext uri="{BB962C8B-B14F-4D97-AF65-F5344CB8AC3E}">
        <p14:creationId xmlns:p14="http://schemas.microsoft.com/office/powerpoint/2010/main" val="35035483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C33F8B8-CE60-47E2-AE91-4384B0759CFE}" type="slidenum">
              <a:rPr lang="en-US" smtClean="0"/>
              <a:pPr/>
              <a:t>4</a:t>
            </a:fld>
            <a:endParaRPr lang="en-US"/>
          </a:p>
        </p:txBody>
      </p:sp>
    </p:spTree>
    <p:extLst>
      <p:ext uri="{BB962C8B-B14F-4D97-AF65-F5344CB8AC3E}">
        <p14:creationId xmlns:p14="http://schemas.microsoft.com/office/powerpoint/2010/main" val="315000780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sz="1200" kern="120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DC33F8B8-CE60-47E2-AE91-4384B0759CFE}" type="slidenum">
              <a:rPr lang="en-US" smtClean="0"/>
              <a:pPr/>
              <a:t>5</a:t>
            </a:fld>
            <a:endParaRPr lang="en-US"/>
          </a:p>
        </p:txBody>
      </p:sp>
    </p:spTree>
    <p:extLst>
      <p:ext uri="{BB962C8B-B14F-4D97-AF65-F5344CB8AC3E}">
        <p14:creationId xmlns:p14="http://schemas.microsoft.com/office/powerpoint/2010/main" val="322916315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C33F8B8-CE60-47E2-AE91-4384B0759CFE}" type="slidenum">
              <a:rPr lang="en-US" smtClean="0"/>
              <a:pPr/>
              <a:t>6</a:t>
            </a:fld>
            <a:endParaRPr lang="en-US"/>
          </a:p>
        </p:txBody>
      </p:sp>
    </p:spTree>
    <p:extLst>
      <p:ext uri="{BB962C8B-B14F-4D97-AF65-F5344CB8AC3E}">
        <p14:creationId xmlns:p14="http://schemas.microsoft.com/office/powerpoint/2010/main" val="142837251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sz="1200" b="0" i="0" kern="1200" dirty="0" smtClean="0">
                <a:solidFill>
                  <a:schemeClr val="tx1"/>
                </a:solidFill>
                <a:latin typeface="+mn-lt"/>
                <a:ea typeface="+mn-ea"/>
                <a:cs typeface="+mn-cs"/>
              </a:rPr>
              <a:t> </a:t>
            </a:r>
            <a:endParaRPr lang="sr-Latn-RS" sz="1200" b="0" i="0" kern="120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DC33F8B8-CE60-47E2-AE91-4384B0759CFE}" type="slidenum">
              <a:rPr lang="en-US" smtClean="0"/>
              <a:pPr/>
              <a:t>7</a:t>
            </a:fld>
            <a:endParaRPr lang="en-US"/>
          </a:p>
        </p:txBody>
      </p:sp>
    </p:spTree>
    <p:extLst>
      <p:ext uri="{BB962C8B-B14F-4D97-AF65-F5344CB8AC3E}">
        <p14:creationId xmlns:p14="http://schemas.microsoft.com/office/powerpoint/2010/main" val="34458483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sr-Cyrl-R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sr-Cyrl-RS"/>
          </a:p>
        </p:txBody>
      </p:sp>
      <p:sp>
        <p:nvSpPr>
          <p:cNvPr id="4" name="Date Placeholder 3"/>
          <p:cNvSpPr>
            <a:spLocks noGrp="1"/>
          </p:cNvSpPr>
          <p:nvPr>
            <p:ph type="dt" sz="half" idx="10"/>
          </p:nvPr>
        </p:nvSpPr>
        <p:spPr/>
        <p:txBody>
          <a:bodyPr/>
          <a:lstStyle>
            <a:lvl1pPr>
              <a:defRPr/>
            </a:lvl1pPr>
          </a:lstStyle>
          <a:p>
            <a:pPr>
              <a:defRPr/>
            </a:pPr>
            <a:fld id="{29E08690-93EF-444E-88F1-63A654B8533D}" type="datetimeFigureOut">
              <a:rPr lang="sr-Cyrl-RS"/>
              <a:pPr>
                <a:defRPr/>
              </a:pPr>
              <a:t>24.1.2020.</a:t>
            </a:fld>
            <a:endParaRPr lang="sr-Cyrl-RS"/>
          </a:p>
        </p:txBody>
      </p:sp>
      <p:sp>
        <p:nvSpPr>
          <p:cNvPr id="5" name="Footer Placeholder 4"/>
          <p:cNvSpPr>
            <a:spLocks noGrp="1"/>
          </p:cNvSpPr>
          <p:nvPr>
            <p:ph type="ftr" sz="quarter" idx="11"/>
          </p:nvPr>
        </p:nvSpPr>
        <p:spPr/>
        <p:txBody>
          <a:bodyPr/>
          <a:lstStyle>
            <a:lvl1pPr>
              <a:defRPr/>
            </a:lvl1pPr>
          </a:lstStyle>
          <a:p>
            <a:pPr>
              <a:defRPr/>
            </a:pPr>
            <a:endParaRPr lang="sr-Cyrl-RS"/>
          </a:p>
        </p:txBody>
      </p:sp>
      <p:sp>
        <p:nvSpPr>
          <p:cNvPr id="6" name="Slide Number Placeholder 5"/>
          <p:cNvSpPr>
            <a:spLocks noGrp="1"/>
          </p:cNvSpPr>
          <p:nvPr>
            <p:ph type="sldNum" sz="quarter" idx="12"/>
          </p:nvPr>
        </p:nvSpPr>
        <p:spPr/>
        <p:txBody>
          <a:bodyPr/>
          <a:lstStyle>
            <a:lvl1pPr>
              <a:defRPr/>
            </a:lvl1pPr>
          </a:lstStyle>
          <a:p>
            <a:pPr>
              <a:defRPr/>
            </a:pPr>
            <a:fld id="{B3BF8077-9DE4-404D-9467-127835481AED}" type="slidenum">
              <a:rPr lang="sr-Cyrl-RS" altLang="de-DE"/>
              <a:pPr>
                <a:defRPr/>
              </a:pPr>
              <a:t>‹#›</a:t>
            </a:fld>
            <a:endParaRPr lang="sr-Cyrl-RS" altLang="de-D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r-Cyrl-R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r-Cyrl-RS"/>
          </a:p>
        </p:txBody>
      </p:sp>
      <p:sp>
        <p:nvSpPr>
          <p:cNvPr id="4" name="Date Placeholder 3"/>
          <p:cNvSpPr>
            <a:spLocks noGrp="1"/>
          </p:cNvSpPr>
          <p:nvPr>
            <p:ph type="dt" sz="half" idx="10"/>
          </p:nvPr>
        </p:nvSpPr>
        <p:spPr/>
        <p:txBody>
          <a:bodyPr/>
          <a:lstStyle>
            <a:lvl1pPr>
              <a:defRPr/>
            </a:lvl1pPr>
          </a:lstStyle>
          <a:p>
            <a:pPr>
              <a:defRPr/>
            </a:pPr>
            <a:fld id="{79CED6C1-0841-4E4A-8A8F-A7BAEF4E119A}" type="datetimeFigureOut">
              <a:rPr lang="sr-Cyrl-RS"/>
              <a:pPr>
                <a:defRPr/>
              </a:pPr>
              <a:t>24.1.2020.</a:t>
            </a:fld>
            <a:endParaRPr lang="sr-Cyrl-RS"/>
          </a:p>
        </p:txBody>
      </p:sp>
      <p:sp>
        <p:nvSpPr>
          <p:cNvPr id="5" name="Footer Placeholder 4"/>
          <p:cNvSpPr>
            <a:spLocks noGrp="1"/>
          </p:cNvSpPr>
          <p:nvPr>
            <p:ph type="ftr" sz="quarter" idx="11"/>
          </p:nvPr>
        </p:nvSpPr>
        <p:spPr/>
        <p:txBody>
          <a:bodyPr/>
          <a:lstStyle>
            <a:lvl1pPr>
              <a:defRPr/>
            </a:lvl1pPr>
          </a:lstStyle>
          <a:p>
            <a:pPr>
              <a:defRPr/>
            </a:pPr>
            <a:endParaRPr lang="sr-Cyrl-RS"/>
          </a:p>
        </p:txBody>
      </p:sp>
      <p:sp>
        <p:nvSpPr>
          <p:cNvPr id="6" name="Slide Number Placeholder 5"/>
          <p:cNvSpPr>
            <a:spLocks noGrp="1"/>
          </p:cNvSpPr>
          <p:nvPr>
            <p:ph type="sldNum" sz="quarter" idx="12"/>
          </p:nvPr>
        </p:nvSpPr>
        <p:spPr/>
        <p:txBody>
          <a:bodyPr/>
          <a:lstStyle>
            <a:lvl1pPr>
              <a:defRPr/>
            </a:lvl1pPr>
          </a:lstStyle>
          <a:p>
            <a:pPr>
              <a:defRPr/>
            </a:pPr>
            <a:fld id="{8BDC0A2E-59F9-4B5C-9F25-637A4FE5EACF}" type="slidenum">
              <a:rPr lang="sr-Cyrl-RS" altLang="de-DE"/>
              <a:pPr>
                <a:defRPr/>
              </a:pPr>
              <a:t>‹#›</a:t>
            </a:fld>
            <a:endParaRPr lang="sr-Cyrl-RS" altLang="de-D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sr-Cyrl-R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r-Cyrl-RS"/>
          </a:p>
        </p:txBody>
      </p:sp>
      <p:sp>
        <p:nvSpPr>
          <p:cNvPr id="4" name="Date Placeholder 3"/>
          <p:cNvSpPr>
            <a:spLocks noGrp="1"/>
          </p:cNvSpPr>
          <p:nvPr>
            <p:ph type="dt" sz="half" idx="10"/>
          </p:nvPr>
        </p:nvSpPr>
        <p:spPr/>
        <p:txBody>
          <a:bodyPr/>
          <a:lstStyle>
            <a:lvl1pPr>
              <a:defRPr/>
            </a:lvl1pPr>
          </a:lstStyle>
          <a:p>
            <a:pPr>
              <a:defRPr/>
            </a:pPr>
            <a:fld id="{068F7925-D48A-472A-8C8A-ED6D3FAB6669}" type="datetimeFigureOut">
              <a:rPr lang="sr-Cyrl-RS"/>
              <a:pPr>
                <a:defRPr/>
              </a:pPr>
              <a:t>24.1.2020.</a:t>
            </a:fld>
            <a:endParaRPr lang="sr-Cyrl-RS"/>
          </a:p>
        </p:txBody>
      </p:sp>
      <p:sp>
        <p:nvSpPr>
          <p:cNvPr id="5" name="Footer Placeholder 4"/>
          <p:cNvSpPr>
            <a:spLocks noGrp="1"/>
          </p:cNvSpPr>
          <p:nvPr>
            <p:ph type="ftr" sz="quarter" idx="11"/>
          </p:nvPr>
        </p:nvSpPr>
        <p:spPr/>
        <p:txBody>
          <a:bodyPr/>
          <a:lstStyle>
            <a:lvl1pPr>
              <a:defRPr/>
            </a:lvl1pPr>
          </a:lstStyle>
          <a:p>
            <a:pPr>
              <a:defRPr/>
            </a:pPr>
            <a:endParaRPr lang="sr-Cyrl-RS"/>
          </a:p>
        </p:txBody>
      </p:sp>
      <p:sp>
        <p:nvSpPr>
          <p:cNvPr id="6" name="Slide Number Placeholder 5"/>
          <p:cNvSpPr>
            <a:spLocks noGrp="1"/>
          </p:cNvSpPr>
          <p:nvPr>
            <p:ph type="sldNum" sz="quarter" idx="12"/>
          </p:nvPr>
        </p:nvSpPr>
        <p:spPr/>
        <p:txBody>
          <a:bodyPr/>
          <a:lstStyle>
            <a:lvl1pPr>
              <a:defRPr/>
            </a:lvl1pPr>
          </a:lstStyle>
          <a:p>
            <a:pPr>
              <a:defRPr/>
            </a:pPr>
            <a:fld id="{A4310CB0-7479-4731-BF08-2592CC643DAC}" type="slidenum">
              <a:rPr lang="sr-Cyrl-RS" altLang="de-DE"/>
              <a:pPr>
                <a:defRPr/>
              </a:pPr>
              <a:t>‹#›</a:t>
            </a:fld>
            <a:endParaRPr lang="sr-Cyrl-RS" altLang="de-D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r-Cyrl-R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r-Cyrl-RS"/>
          </a:p>
        </p:txBody>
      </p:sp>
      <p:sp>
        <p:nvSpPr>
          <p:cNvPr id="4" name="Date Placeholder 3"/>
          <p:cNvSpPr>
            <a:spLocks noGrp="1"/>
          </p:cNvSpPr>
          <p:nvPr>
            <p:ph type="dt" sz="half" idx="10"/>
          </p:nvPr>
        </p:nvSpPr>
        <p:spPr/>
        <p:txBody>
          <a:bodyPr/>
          <a:lstStyle>
            <a:lvl1pPr>
              <a:defRPr/>
            </a:lvl1pPr>
          </a:lstStyle>
          <a:p>
            <a:pPr>
              <a:defRPr/>
            </a:pPr>
            <a:fld id="{5889CD48-F645-462B-9EE6-492241F0C61A}" type="datetimeFigureOut">
              <a:rPr lang="sr-Cyrl-RS"/>
              <a:pPr>
                <a:defRPr/>
              </a:pPr>
              <a:t>24.1.2020.</a:t>
            </a:fld>
            <a:endParaRPr lang="sr-Cyrl-RS"/>
          </a:p>
        </p:txBody>
      </p:sp>
      <p:sp>
        <p:nvSpPr>
          <p:cNvPr id="5" name="Footer Placeholder 4"/>
          <p:cNvSpPr>
            <a:spLocks noGrp="1"/>
          </p:cNvSpPr>
          <p:nvPr>
            <p:ph type="ftr" sz="quarter" idx="11"/>
          </p:nvPr>
        </p:nvSpPr>
        <p:spPr/>
        <p:txBody>
          <a:bodyPr/>
          <a:lstStyle>
            <a:lvl1pPr>
              <a:defRPr/>
            </a:lvl1pPr>
          </a:lstStyle>
          <a:p>
            <a:pPr>
              <a:defRPr/>
            </a:pPr>
            <a:endParaRPr lang="sr-Cyrl-RS"/>
          </a:p>
        </p:txBody>
      </p:sp>
      <p:sp>
        <p:nvSpPr>
          <p:cNvPr id="6" name="Slide Number Placeholder 5"/>
          <p:cNvSpPr>
            <a:spLocks noGrp="1"/>
          </p:cNvSpPr>
          <p:nvPr>
            <p:ph type="sldNum" sz="quarter" idx="12"/>
          </p:nvPr>
        </p:nvSpPr>
        <p:spPr/>
        <p:txBody>
          <a:bodyPr/>
          <a:lstStyle>
            <a:lvl1pPr>
              <a:defRPr/>
            </a:lvl1pPr>
          </a:lstStyle>
          <a:p>
            <a:pPr>
              <a:defRPr/>
            </a:pPr>
            <a:fld id="{EE590FFF-F05C-4B93-A555-E4A6AE4BD5E7}" type="slidenum">
              <a:rPr lang="sr-Cyrl-RS" altLang="de-DE"/>
              <a:pPr>
                <a:defRPr/>
              </a:pPr>
              <a:t>‹#›</a:t>
            </a:fld>
            <a:endParaRPr lang="sr-Cyrl-RS" altLang="de-D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sr-Cyrl-R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F1639756-8A76-4363-AB74-944E3EBEEAD4}" type="datetimeFigureOut">
              <a:rPr lang="sr-Cyrl-RS"/>
              <a:pPr>
                <a:defRPr/>
              </a:pPr>
              <a:t>24.1.2020.</a:t>
            </a:fld>
            <a:endParaRPr lang="sr-Cyrl-RS"/>
          </a:p>
        </p:txBody>
      </p:sp>
      <p:sp>
        <p:nvSpPr>
          <p:cNvPr id="5" name="Footer Placeholder 4"/>
          <p:cNvSpPr>
            <a:spLocks noGrp="1"/>
          </p:cNvSpPr>
          <p:nvPr>
            <p:ph type="ftr" sz="quarter" idx="11"/>
          </p:nvPr>
        </p:nvSpPr>
        <p:spPr/>
        <p:txBody>
          <a:bodyPr/>
          <a:lstStyle>
            <a:lvl1pPr>
              <a:defRPr/>
            </a:lvl1pPr>
          </a:lstStyle>
          <a:p>
            <a:pPr>
              <a:defRPr/>
            </a:pPr>
            <a:endParaRPr lang="sr-Cyrl-RS"/>
          </a:p>
        </p:txBody>
      </p:sp>
      <p:sp>
        <p:nvSpPr>
          <p:cNvPr id="6" name="Slide Number Placeholder 5"/>
          <p:cNvSpPr>
            <a:spLocks noGrp="1"/>
          </p:cNvSpPr>
          <p:nvPr>
            <p:ph type="sldNum" sz="quarter" idx="12"/>
          </p:nvPr>
        </p:nvSpPr>
        <p:spPr/>
        <p:txBody>
          <a:bodyPr/>
          <a:lstStyle>
            <a:lvl1pPr>
              <a:defRPr/>
            </a:lvl1pPr>
          </a:lstStyle>
          <a:p>
            <a:pPr>
              <a:defRPr/>
            </a:pPr>
            <a:fld id="{1CB31814-B012-4C65-AF98-B2926DA2D12C}" type="slidenum">
              <a:rPr lang="sr-Cyrl-RS" altLang="de-DE"/>
              <a:pPr>
                <a:defRPr/>
              </a:pPr>
              <a:t>‹#›</a:t>
            </a:fld>
            <a:endParaRPr lang="sr-Cyrl-RS" altLang="de-D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r-Cyrl-R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r-Cyrl-R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r-Cyrl-RS"/>
          </a:p>
        </p:txBody>
      </p:sp>
      <p:sp>
        <p:nvSpPr>
          <p:cNvPr id="5" name="Date Placeholder 3"/>
          <p:cNvSpPr>
            <a:spLocks noGrp="1"/>
          </p:cNvSpPr>
          <p:nvPr>
            <p:ph type="dt" sz="half" idx="10"/>
          </p:nvPr>
        </p:nvSpPr>
        <p:spPr/>
        <p:txBody>
          <a:bodyPr/>
          <a:lstStyle>
            <a:lvl1pPr>
              <a:defRPr/>
            </a:lvl1pPr>
          </a:lstStyle>
          <a:p>
            <a:pPr>
              <a:defRPr/>
            </a:pPr>
            <a:fld id="{1A3029C3-C114-4ACC-A877-9399AA93B5EC}" type="datetimeFigureOut">
              <a:rPr lang="sr-Cyrl-RS"/>
              <a:pPr>
                <a:defRPr/>
              </a:pPr>
              <a:t>24.1.2020.</a:t>
            </a:fld>
            <a:endParaRPr lang="sr-Cyrl-RS"/>
          </a:p>
        </p:txBody>
      </p:sp>
      <p:sp>
        <p:nvSpPr>
          <p:cNvPr id="6" name="Footer Placeholder 4"/>
          <p:cNvSpPr>
            <a:spLocks noGrp="1"/>
          </p:cNvSpPr>
          <p:nvPr>
            <p:ph type="ftr" sz="quarter" idx="11"/>
          </p:nvPr>
        </p:nvSpPr>
        <p:spPr/>
        <p:txBody>
          <a:bodyPr/>
          <a:lstStyle>
            <a:lvl1pPr>
              <a:defRPr/>
            </a:lvl1pPr>
          </a:lstStyle>
          <a:p>
            <a:pPr>
              <a:defRPr/>
            </a:pPr>
            <a:endParaRPr lang="sr-Cyrl-RS"/>
          </a:p>
        </p:txBody>
      </p:sp>
      <p:sp>
        <p:nvSpPr>
          <p:cNvPr id="7" name="Slide Number Placeholder 5"/>
          <p:cNvSpPr>
            <a:spLocks noGrp="1"/>
          </p:cNvSpPr>
          <p:nvPr>
            <p:ph type="sldNum" sz="quarter" idx="12"/>
          </p:nvPr>
        </p:nvSpPr>
        <p:spPr/>
        <p:txBody>
          <a:bodyPr/>
          <a:lstStyle>
            <a:lvl1pPr>
              <a:defRPr/>
            </a:lvl1pPr>
          </a:lstStyle>
          <a:p>
            <a:pPr>
              <a:defRPr/>
            </a:pPr>
            <a:fld id="{0C1DEED3-5180-4811-8310-B79434CB574C}" type="slidenum">
              <a:rPr lang="sr-Cyrl-RS" altLang="de-DE"/>
              <a:pPr>
                <a:defRPr/>
              </a:pPr>
              <a:t>‹#›</a:t>
            </a:fld>
            <a:endParaRPr lang="sr-Cyrl-RS" altLang="de-D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747406" y="365125"/>
            <a:ext cx="7607981" cy="1325563"/>
          </a:xfrm>
        </p:spPr>
        <p:txBody>
          <a:bodyPr/>
          <a:lstStyle/>
          <a:p>
            <a:r>
              <a:rPr lang="en-US" dirty="0" smtClean="0"/>
              <a:t>Click to edit Master title style</a:t>
            </a:r>
            <a:endParaRPr lang="sr-Cyrl-R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r-Cyrl-R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r-Cyrl-RS"/>
          </a:p>
        </p:txBody>
      </p:sp>
      <p:sp>
        <p:nvSpPr>
          <p:cNvPr id="7" name="Date Placeholder 3"/>
          <p:cNvSpPr>
            <a:spLocks noGrp="1"/>
          </p:cNvSpPr>
          <p:nvPr>
            <p:ph type="dt" sz="half" idx="10"/>
          </p:nvPr>
        </p:nvSpPr>
        <p:spPr/>
        <p:txBody>
          <a:bodyPr/>
          <a:lstStyle>
            <a:lvl1pPr>
              <a:defRPr/>
            </a:lvl1pPr>
          </a:lstStyle>
          <a:p>
            <a:pPr>
              <a:defRPr/>
            </a:pPr>
            <a:fld id="{17E2E529-AF04-400E-92A9-610A212307FB}" type="datetimeFigureOut">
              <a:rPr lang="sr-Cyrl-RS"/>
              <a:pPr>
                <a:defRPr/>
              </a:pPr>
              <a:t>24.1.2020.</a:t>
            </a:fld>
            <a:endParaRPr lang="sr-Cyrl-RS"/>
          </a:p>
        </p:txBody>
      </p:sp>
      <p:sp>
        <p:nvSpPr>
          <p:cNvPr id="8" name="Footer Placeholder 4"/>
          <p:cNvSpPr>
            <a:spLocks noGrp="1"/>
          </p:cNvSpPr>
          <p:nvPr>
            <p:ph type="ftr" sz="quarter" idx="11"/>
          </p:nvPr>
        </p:nvSpPr>
        <p:spPr/>
        <p:txBody>
          <a:bodyPr/>
          <a:lstStyle>
            <a:lvl1pPr>
              <a:defRPr/>
            </a:lvl1pPr>
          </a:lstStyle>
          <a:p>
            <a:pPr>
              <a:defRPr/>
            </a:pPr>
            <a:endParaRPr lang="sr-Cyrl-RS"/>
          </a:p>
        </p:txBody>
      </p:sp>
      <p:sp>
        <p:nvSpPr>
          <p:cNvPr id="9" name="Slide Number Placeholder 5"/>
          <p:cNvSpPr>
            <a:spLocks noGrp="1"/>
          </p:cNvSpPr>
          <p:nvPr>
            <p:ph type="sldNum" sz="quarter" idx="12"/>
          </p:nvPr>
        </p:nvSpPr>
        <p:spPr/>
        <p:txBody>
          <a:bodyPr/>
          <a:lstStyle>
            <a:lvl1pPr>
              <a:defRPr/>
            </a:lvl1pPr>
          </a:lstStyle>
          <a:p>
            <a:pPr>
              <a:defRPr/>
            </a:pPr>
            <a:fld id="{56596884-A5B5-40F5-B646-7E64A4A2A15D}" type="slidenum">
              <a:rPr lang="sr-Cyrl-RS" altLang="de-DE"/>
              <a:pPr>
                <a:defRPr/>
              </a:pPr>
              <a:t>‹#›</a:t>
            </a:fld>
            <a:endParaRPr lang="sr-Cyrl-RS" altLang="de-D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r-Cyrl-RS"/>
          </a:p>
        </p:txBody>
      </p:sp>
      <p:sp>
        <p:nvSpPr>
          <p:cNvPr id="3" name="Date Placeholder 3"/>
          <p:cNvSpPr>
            <a:spLocks noGrp="1"/>
          </p:cNvSpPr>
          <p:nvPr>
            <p:ph type="dt" sz="half" idx="10"/>
          </p:nvPr>
        </p:nvSpPr>
        <p:spPr/>
        <p:txBody>
          <a:bodyPr/>
          <a:lstStyle>
            <a:lvl1pPr>
              <a:defRPr/>
            </a:lvl1pPr>
          </a:lstStyle>
          <a:p>
            <a:pPr>
              <a:defRPr/>
            </a:pPr>
            <a:fld id="{15E077C4-5D39-4FA7-91EC-5C4FBF952F65}" type="datetimeFigureOut">
              <a:rPr lang="sr-Cyrl-RS"/>
              <a:pPr>
                <a:defRPr/>
              </a:pPr>
              <a:t>24.1.2020.</a:t>
            </a:fld>
            <a:endParaRPr lang="sr-Cyrl-RS"/>
          </a:p>
        </p:txBody>
      </p:sp>
      <p:sp>
        <p:nvSpPr>
          <p:cNvPr id="4" name="Footer Placeholder 4"/>
          <p:cNvSpPr>
            <a:spLocks noGrp="1"/>
          </p:cNvSpPr>
          <p:nvPr>
            <p:ph type="ftr" sz="quarter" idx="11"/>
          </p:nvPr>
        </p:nvSpPr>
        <p:spPr/>
        <p:txBody>
          <a:bodyPr/>
          <a:lstStyle>
            <a:lvl1pPr>
              <a:defRPr/>
            </a:lvl1pPr>
          </a:lstStyle>
          <a:p>
            <a:pPr>
              <a:defRPr/>
            </a:pPr>
            <a:endParaRPr lang="sr-Cyrl-RS"/>
          </a:p>
        </p:txBody>
      </p:sp>
      <p:sp>
        <p:nvSpPr>
          <p:cNvPr id="5" name="Slide Number Placeholder 5"/>
          <p:cNvSpPr>
            <a:spLocks noGrp="1"/>
          </p:cNvSpPr>
          <p:nvPr>
            <p:ph type="sldNum" sz="quarter" idx="12"/>
          </p:nvPr>
        </p:nvSpPr>
        <p:spPr/>
        <p:txBody>
          <a:bodyPr/>
          <a:lstStyle>
            <a:lvl1pPr>
              <a:defRPr/>
            </a:lvl1pPr>
          </a:lstStyle>
          <a:p>
            <a:pPr>
              <a:defRPr/>
            </a:pPr>
            <a:fld id="{264970AE-6225-4377-9569-4976447F9424}" type="slidenum">
              <a:rPr lang="sr-Cyrl-RS" altLang="de-DE"/>
              <a:pPr>
                <a:defRPr/>
              </a:pPr>
              <a:t>‹#›</a:t>
            </a:fld>
            <a:endParaRPr lang="sr-Cyrl-RS" altLang="de-D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016040D5-A87E-4EB7-8B5D-6DA9715A0FCF}" type="datetimeFigureOut">
              <a:rPr lang="sr-Cyrl-RS"/>
              <a:pPr>
                <a:defRPr/>
              </a:pPr>
              <a:t>24.1.2020.</a:t>
            </a:fld>
            <a:endParaRPr lang="sr-Cyrl-RS"/>
          </a:p>
        </p:txBody>
      </p:sp>
      <p:sp>
        <p:nvSpPr>
          <p:cNvPr id="3" name="Footer Placeholder 4"/>
          <p:cNvSpPr>
            <a:spLocks noGrp="1"/>
          </p:cNvSpPr>
          <p:nvPr>
            <p:ph type="ftr" sz="quarter" idx="11"/>
          </p:nvPr>
        </p:nvSpPr>
        <p:spPr/>
        <p:txBody>
          <a:bodyPr/>
          <a:lstStyle>
            <a:lvl1pPr>
              <a:defRPr/>
            </a:lvl1pPr>
          </a:lstStyle>
          <a:p>
            <a:pPr>
              <a:defRPr/>
            </a:pPr>
            <a:endParaRPr lang="sr-Cyrl-RS"/>
          </a:p>
        </p:txBody>
      </p:sp>
      <p:sp>
        <p:nvSpPr>
          <p:cNvPr id="4" name="Slide Number Placeholder 5"/>
          <p:cNvSpPr>
            <a:spLocks noGrp="1"/>
          </p:cNvSpPr>
          <p:nvPr>
            <p:ph type="sldNum" sz="quarter" idx="12"/>
          </p:nvPr>
        </p:nvSpPr>
        <p:spPr/>
        <p:txBody>
          <a:bodyPr/>
          <a:lstStyle>
            <a:lvl1pPr>
              <a:defRPr/>
            </a:lvl1pPr>
          </a:lstStyle>
          <a:p>
            <a:pPr>
              <a:defRPr/>
            </a:pPr>
            <a:fld id="{D89ED62D-D425-4B58-8C36-7608D9DDA154}" type="slidenum">
              <a:rPr lang="sr-Cyrl-RS" altLang="de-DE"/>
              <a:pPr>
                <a:defRPr/>
              </a:pPr>
              <a:t>‹#›</a:t>
            </a:fld>
            <a:endParaRPr lang="sr-Cyrl-RS" altLang="de-D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sr-Cyrl-R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r-Cyrl-R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536DBBE6-1E49-4CBF-B3DE-D11F53A97B9C}" type="datetimeFigureOut">
              <a:rPr lang="sr-Cyrl-RS"/>
              <a:pPr>
                <a:defRPr/>
              </a:pPr>
              <a:t>24.1.2020.</a:t>
            </a:fld>
            <a:endParaRPr lang="sr-Cyrl-RS"/>
          </a:p>
        </p:txBody>
      </p:sp>
      <p:sp>
        <p:nvSpPr>
          <p:cNvPr id="6" name="Footer Placeholder 4"/>
          <p:cNvSpPr>
            <a:spLocks noGrp="1"/>
          </p:cNvSpPr>
          <p:nvPr>
            <p:ph type="ftr" sz="quarter" idx="11"/>
          </p:nvPr>
        </p:nvSpPr>
        <p:spPr/>
        <p:txBody>
          <a:bodyPr/>
          <a:lstStyle>
            <a:lvl1pPr>
              <a:defRPr/>
            </a:lvl1pPr>
          </a:lstStyle>
          <a:p>
            <a:pPr>
              <a:defRPr/>
            </a:pPr>
            <a:endParaRPr lang="sr-Cyrl-RS"/>
          </a:p>
        </p:txBody>
      </p:sp>
      <p:sp>
        <p:nvSpPr>
          <p:cNvPr id="7" name="Slide Number Placeholder 5"/>
          <p:cNvSpPr>
            <a:spLocks noGrp="1"/>
          </p:cNvSpPr>
          <p:nvPr>
            <p:ph type="sldNum" sz="quarter" idx="12"/>
          </p:nvPr>
        </p:nvSpPr>
        <p:spPr/>
        <p:txBody>
          <a:bodyPr/>
          <a:lstStyle>
            <a:lvl1pPr>
              <a:defRPr/>
            </a:lvl1pPr>
          </a:lstStyle>
          <a:p>
            <a:pPr>
              <a:defRPr/>
            </a:pPr>
            <a:fld id="{C5EEDA1C-28EE-4CB2-B1CE-F87F3FDA8959}" type="slidenum">
              <a:rPr lang="sr-Cyrl-RS" altLang="de-DE"/>
              <a:pPr>
                <a:defRPr/>
              </a:pPr>
              <a:t>‹#›</a:t>
            </a:fld>
            <a:endParaRPr lang="sr-Cyrl-RS" altLang="de-D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sr-Cyrl-RS"/>
          </a:p>
        </p:txBody>
      </p:sp>
      <p:sp>
        <p:nvSpPr>
          <p:cNvPr id="3" name="Picture Placeholder 2"/>
          <p:cNvSpPr>
            <a:spLocks noGrp="1"/>
          </p:cNvSpPr>
          <p:nvPr>
            <p:ph type="pic" idx="1"/>
          </p:nvPr>
        </p:nvSpPr>
        <p:spPr>
          <a:xfrm>
            <a:off x="5183188" y="987425"/>
            <a:ext cx="617220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sr-Cyrl-RS" noProof="0" smtClean="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47A5F279-D8A7-45DF-83EC-974492353D17}" type="datetimeFigureOut">
              <a:rPr lang="sr-Cyrl-RS"/>
              <a:pPr>
                <a:defRPr/>
              </a:pPr>
              <a:t>24.1.2020.</a:t>
            </a:fld>
            <a:endParaRPr lang="sr-Cyrl-RS"/>
          </a:p>
        </p:txBody>
      </p:sp>
      <p:sp>
        <p:nvSpPr>
          <p:cNvPr id="6" name="Footer Placeholder 4"/>
          <p:cNvSpPr>
            <a:spLocks noGrp="1"/>
          </p:cNvSpPr>
          <p:nvPr>
            <p:ph type="ftr" sz="quarter" idx="11"/>
          </p:nvPr>
        </p:nvSpPr>
        <p:spPr/>
        <p:txBody>
          <a:bodyPr/>
          <a:lstStyle>
            <a:lvl1pPr>
              <a:defRPr/>
            </a:lvl1pPr>
          </a:lstStyle>
          <a:p>
            <a:pPr>
              <a:defRPr/>
            </a:pPr>
            <a:endParaRPr lang="sr-Cyrl-RS"/>
          </a:p>
        </p:txBody>
      </p:sp>
      <p:sp>
        <p:nvSpPr>
          <p:cNvPr id="7" name="Slide Number Placeholder 5"/>
          <p:cNvSpPr>
            <a:spLocks noGrp="1"/>
          </p:cNvSpPr>
          <p:nvPr>
            <p:ph type="sldNum" sz="quarter" idx="12"/>
          </p:nvPr>
        </p:nvSpPr>
        <p:spPr/>
        <p:txBody>
          <a:bodyPr/>
          <a:lstStyle>
            <a:lvl1pPr>
              <a:defRPr/>
            </a:lvl1pPr>
          </a:lstStyle>
          <a:p>
            <a:pPr>
              <a:defRPr/>
            </a:pPr>
            <a:fld id="{C310FB94-E555-4587-A357-6370BBBFAD6F}" type="slidenum">
              <a:rPr lang="sr-Cyrl-RS" altLang="de-DE"/>
              <a:pPr>
                <a:defRPr/>
              </a:pPr>
              <a:t>‹#›</a:t>
            </a:fld>
            <a:endParaRPr lang="sr-Cyrl-RS" altLang="de-D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3813175" y="384175"/>
            <a:ext cx="7559675" cy="132556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ltLang="de-DE" smtClean="0"/>
              <a:t>Click to edit Master title style</a:t>
            </a:r>
          </a:p>
        </p:txBody>
      </p:sp>
      <p:sp>
        <p:nvSpPr>
          <p:cNvPr id="1027" name="Text Placeholder 2"/>
          <p:cNvSpPr>
            <a:spLocks noGrp="1"/>
          </p:cNvSpPr>
          <p:nvPr>
            <p:ph type="body" idx="1"/>
          </p:nvPr>
        </p:nvSpPr>
        <p:spPr bwMode="auto">
          <a:xfrm>
            <a:off x="838200" y="1825625"/>
            <a:ext cx="10515600" cy="43513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de-DE" smtClean="0"/>
              <a:t>Click to edit Master text styles</a:t>
            </a:r>
          </a:p>
          <a:p>
            <a:pPr lvl="1"/>
            <a:r>
              <a:rPr lang="en-US" altLang="de-DE" smtClean="0"/>
              <a:t>Second level</a:t>
            </a:r>
          </a:p>
          <a:p>
            <a:pPr lvl="2"/>
            <a:r>
              <a:rPr lang="en-US" altLang="de-DE" smtClean="0"/>
              <a:t>Third level</a:t>
            </a:r>
          </a:p>
          <a:p>
            <a:pPr lvl="3"/>
            <a:r>
              <a:rPr lang="en-US" altLang="de-DE" smtClean="0"/>
              <a:t>Fourth level</a:t>
            </a:r>
          </a:p>
          <a:p>
            <a:pPr lvl="4"/>
            <a:r>
              <a:rPr lang="en-US" altLang="de-DE" smtClean="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cs typeface="+mn-cs"/>
              </a:defRPr>
            </a:lvl1pPr>
          </a:lstStyle>
          <a:p>
            <a:pPr>
              <a:defRPr/>
            </a:pPr>
            <a:fld id="{17386D2C-2A80-408A-A9CB-E2B6EA2D2E2B}" type="datetimeFigureOut">
              <a:rPr lang="sr-Cyrl-RS"/>
              <a:pPr>
                <a:defRPr/>
              </a:pPr>
              <a:t>24.1.2020.</a:t>
            </a:fld>
            <a:endParaRPr lang="sr-Cyrl-R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cs typeface="+mn-cs"/>
              </a:defRPr>
            </a:lvl1pPr>
          </a:lstStyle>
          <a:p>
            <a:pPr>
              <a:defRPr/>
            </a:pPr>
            <a:endParaRPr lang="sr-Cyrl-R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cs typeface="+mn-cs"/>
              </a:defRPr>
            </a:lvl1pPr>
          </a:lstStyle>
          <a:p>
            <a:pPr>
              <a:defRPr/>
            </a:pPr>
            <a:fld id="{901DCA0E-8FD8-44A7-A791-2D2737E41514}" type="slidenum">
              <a:rPr lang="sr-Cyrl-RS" altLang="de-DE"/>
              <a:pPr>
                <a:defRPr/>
              </a:pPr>
              <a:t>‹#›</a:t>
            </a:fld>
            <a:endParaRPr lang="sr-Cyrl-RS" altLang="de-DE"/>
          </a:p>
        </p:txBody>
      </p:sp>
    </p:spTree>
  </p:cSld>
  <p:clrMap bg1="lt1" tx1="dk1" bg2="lt2" tx2="dk2" accent1="accent1" accent2="accent2" accent3="accent3" accent4="accent4" accent5="accent5" accent6="accent6" hlink="hlink" folHlink="folHlink"/>
  <p:sldLayoutIdLst>
    <p:sldLayoutId id="2147483707" r:id="rId1"/>
    <p:sldLayoutId id="2147483697" r:id="rId2"/>
    <p:sldLayoutId id="2147483698" r:id="rId3"/>
    <p:sldLayoutId id="2147483699" r:id="rId4"/>
    <p:sldLayoutId id="2147483700" r:id="rId5"/>
    <p:sldLayoutId id="2147483701" r:id="rId6"/>
    <p:sldLayoutId id="2147483702" r:id="rId7"/>
    <p:sldLayoutId id="2147483703" r:id="rId8"/>
    <p:sldLayoutId id="2147483704" r:id="rId9"/>
    <p:sldLayoutId id="2147483705" r:id="rId10"/>
    <p:sldLayoutId id="2147483706" r:id="rId11"/>
  </p:sldLayoutIdLst>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ndara" pitchFamily="34" charset="0"/>
        </a:defRPr>
      </a:lvl2pPr>
      <a:lvl3pPr algn="l" rtl="0" eaLnBrk="0" fontAlgn="base" hangingPunct="0">
        <a:lnSpc>
          <a:spcPct val="90000"/>
        </a:lnSpc>
        <a:spcBef>
          <a:spcPct val="0"/>
        </a:spcBef>
        <a:spcAft>
          <a:spcPct val="0"/>
        </a:spcAft>
        <a:defRPr sz="4400">
          <a:solidFill>
            <a:schemeClr val="tx1"/>
          </a:solidFill>
          <a:latin typeface="Candara" pitchFamily="34" charset="0"/>
        </a:defRPr>
      </a:lvl3pPr>
      <a:lvl4pPr algn="l" rtl="0" eaLnBrk="0" fontAlgn="base" hangingPunct="0">
        <a:lnSpc>
          <a:spcPct val="90000"/>
        </a:lnSpc>
        <a:spcBef>
          <a:spcPct val="0"/>
        </a:spcBef>
        <a:spcAft>
          <a:spcPct val="0"/>
        </a:spcAft>
        <a:defRPr sz="4400">
          <a:solidFill>
            <a:schemeClr val="tx1"/>
          </a:solidFill>
          <a:latin typeface="Candara" pitchFamily="34" charset="0"/>
        </a:defRPr>
      </a:lvl4pPr>
      <a:lvl5pPr algn="l" rtl="0" eaLnBrk="0" fontAlgn="base" hangingPunct="0">
        <a:lnSpc>
          <a:spcPct val="90000"/>
        </a:lnSpc>
        <a:spcBef>
          <a:spcPct val="0"/>
        </a:spcBef>
        <a:spcAft>
          <a:spcPct val="0"/>
        </a:spcAft>
        <a:defRPr sz="4400">
          <a:solidFill>
            <a:schemeClr val="tx1"/>
          </a:solidFill>
          <a:latin typeface="Candara" pitchFamily="34" charset="0"/>
        </a:defRPr>
      </a:lvl5pPr>
      <a:lvl6pPr marL="457200" algn="l" rtl="0" fontAlgn="base">
        <a:lnSpc>
          <a:spcPct val="90000"/>
        </a:lnSpc>
        <a:spcBef>
          <a:spcPct val="0"/>
        </a:spcBef>
        <a:spcAft>
          <a:spcPct val="0"/>
        </a:spcAft>
        <a:defRPr sz="4400">
          <a:solidFill>
            <a:schemeClr val="tx1"/>
          </a:solidFill>
          <a:latin typeface="Candara" pitchFamily="34" charset="0"/>
        </a:defRPr>
      </a:lvl6pPr>
      <a:lvl7pPr marL="914400" algn="l" rtl="0" fontAlgn="base">
        <a:lnSpc>
          <a:spcPct val="90000"/>
        </a:lnSpc>
        <a:spcBef>
          <a:spcPct val="0"/>
        </a:spcBef>
        <a:spcAft>
          <a:spcPct val="0"/>
        </a:spcAft>
        <a:defRPr sz="4400">
          <a:solidFill>
            <a:schemeClr val="tx1"/>
          </a:solidFill>
          <a:latin typeface="Candara" pitchFamily="34" charset="0"/>
        </a:defRPr>
      </a:lvl7pPr>
      <a:lvl8pPr marL="1371600" algn="l" rtl="0" fontAlgn="base">
        <a:lnSpc>
          <a:spcPct val="90000"/>
        </a:lnSpc>
        <a:spcBef>
          <a:spcPct val="0"/>
        </a:spcBef>
        <a:spcAft>
          <a:spcPct val="0"/>
        </a:spcAft>
        <a:defRPr sz="4400">
          <a:solidFill>
            <a:schemeClr val="tx1"/>
          </a:solidFill>
          <a:latin typeface="Candara" pitchFamily="34" charset="0"/>
        </a:defRPr>
      </a:lvl8pPr>
      <a:lvl9pPr marL="1828800" algn="l" rtl="0" fontAlgn="base">
        <a:lnSpc>
          <a:spcPct val="90000"/>
        </a:lnSpc>
        <a:spcBef>
          <a:spcPct val="0"/>
        </a:spcBef>
        <a:spcAft>
          <a:spcPct val="0"/>
        </a:spcAft>
        <a:defRPr sz="4400">
          <a:solidFill>
            <a:schemeClr val="tx1"/>
          </a:solidFill>
          <a:latin typeface="Candara" pitchFamily="34" charset="0"/>
        </a:defRPr>
      </a:lvl9pPr>
    </p:titleStyle>
    <p:bodyStyle>
      <a:lvl1pPr marL="228600" indent="-228600" algn="l" rtl="0" eaLnBrk="0" fontAlgn="base" hangingPunct="0">
        <a:lnSpc>
          <a:spcPct val="90000"/>
        </a:lnSpc>
        <a:spcBef>
          <a:spcPts val="1000"/>
        </a:spcBef>
        <a:spcAft>
          <a:spcPct val="0"/>
        </a:spcAft>
        <a:buFont typeface="Arial"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r-Latn-R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Subtitle 2"/>
          <p:cNvSpPr>
            <a:spLocks noGrp="1"/>
          </p:cNvSpPr>
          <p:nvPr>
            <p:ph type="subTitle" idx="1"/>
          </p:nvPr>
        </p:nvSpPr>
        <p:spPr>
          <a:xfrm>
            <a:off x="1542780" y="4292078"/>
            <a:ext cx="9144000" cy="488846"/>
          </a:xfrm>
        </p:spPr>
        <p:txBody>
          <a:bodyPr/>
          <a:lstStyle/>
          <a:p>
            <a:pPr eaLnBrk="1" hangingPunct="1"/>
            <a:r>
              <a:rPr lang="sr-Latn-RS" altLang="de-DE" b="1" dirty="0" smtClean="0"/>
              <a:t>Prof. Nada Dragović</a:t>
            </a:r>
            <a:endParaRPr lang="de-AT" altLang="de-DE" b="1" dirty="0" smtClean="0"/>
          </a:p>
        </p:txBody>
      </p:sp>
      <p:sp>
        <p:nvSpPr>
          <p:cNvPr id="4" name="Title 3"/>
          <p:cNvSpPr>
            <a:spLocks noGrp="1"/>
          </p:cNvSpPr>
          <p:nvPr>
            <p:ph type="ctrTitle"/>
          </p:nvPr>
        </p:nvSpPr>
        <p:spPr>
          <a:xfrm>
            <a:off x="1524000" y="2147777"/>
            <a:ext cx="9144000" cy="1799225"/>
          </a:xfrm>
        </p:spPr>
        <p:txBody>
          <a:bodyPr/>
          <a:lstStyle/>
          <a:p>
            <a:r>
              <a:rPr lang="sr-Latn-RS" sz="3200" b="1" dirty="0" smtClean="0"/>
              <a:t>Master </a:t>
            </a:r>
            <a:r>
              <a:rPr lang="en-US" sz="3200" b="1" dirty="0" smtClean="0"/>
              <a:t>program </a:t>
            </a:r>
            <a:r>
              <a:rPr lang="en-US" sz="4000" dirty="0" smtClean="0"/>
              <a:t/>
            </a:r>
            <a:br>
              <a:rPr lang="en-US" sz="4000" dirty="0" smtClean="0"/>
            </a:br>
            <a:r>
              <a:rPr lang="en-US" sz="4000" b="1" i="1" dirty="0" smtClean="0"/>
              <a:t>Soil erosion and torrential flood prevention</a:t>
            </a:r>
            <a:r>
              <a:rPr lang="sr-Latn-RS" sz="4000" b="1" dirty="0" smtClean="0"/>
              <a:t> </a:t>
            </a:r>
            <a:endParaRPr lang="en-US" sz="4000" b="1"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993045" y="2204037"/>
            <a:ext cx="9991630" cy="1581154"/>
          </a:xfrm>
        </p:spPr>
        <p:txBody>
          <a:bodyPr/>
          <a:lstStyle/>
          <a:p>
            <a:pPr algn="just" eaLnBrk="1" hangingPunct="1"/>
            <a:r>
              <a:rPr lang="en-US" sz="2400" dirty="0" smtClean="0"/>
              <a:t>Estimated starting date of the new </a:t>
            </a:r>
            <a:r>
              <a:rPr lang="en-US" sz="2400" dirty="0" err="1" smtClean="0"/>
              <a:t>programme</a:t>
            </a:r>
            <a:r>
              <a:rPr lang="en-US" sz="2400" dirty="0" smtClean="0"/>
              <a:t>:  September 15</a:t>
            </a:r>
            <a:r>
              <a:rPr lang="en-US" sz="2400" baseline="30000" dirty="0" smtClean="0"/>
              <a:t>th</a:t>
            </a:r>
            <a:r>
              <a:rPr lang="en-US" sz="2400" dirty="0" smtClean="0"/>
              <a:t> 2020</a:t>
            </a:r>
          </a:p>
          <a:p>
            <a:pPr algn="just" eaLnBrk="1" hangingPunct="1"/>
            <a:r>
              <a:rPr lang="en-US" sz="2400" dirty="0" smtClean="0"/>
              <a:t>Number of students to be accepted: 40</a:t>
            </a:r>
          </a:p>
          <a:p>
            <a:pPr algn="just" eaLnBrk="1" hangingPunct="1"/>
            <a:r>
              <a:rPr lang="en-US" sz="2400" dirty="0" smtClean="0"/>
              <a:t>Number of teaching staff to be trained: 15</a:t>
            </a:r>
          </a:p>
          <a:p>
            <a:pPr>
              <a:buNone/>
            </a:pPr>
            <a:endParaRPr lang="sr-Latn-RS" sz="2000"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77002" y="1435396"/>
            <a:ext cx="10701854" cy="4837814"/>
          </a:xfrm>
        </p:spPr>
        <p:txBody>
          <a:bodyPr/>
          <a:lstStyle/>
          <a:p>
            <a:pPr>
              <a:buNone/>
            </a:pPr>
            <a:r>
              <a:rPr lang="en-US" sz="1800" dirty="0" smtClean="0"/>
              <a:t>With the new </a:t>
            </a:r>
            <a:r>
              <a:rPr lang="en-US" sz="1800" dirty="0" err="1" smtClean="0"/>
              <a:t>MSc</a:t>
            </a:r>
            <a:r>
              <a:rPr lang="en-US" sz="1800" dirty="0" smtClean="0"/>
              <a:t> program </a:t>
            </a:r>
            <a:r>
              <a:rPr lang="en-US" sz="1800" b="1" i="1" dirty="0" smtClean="0"/>
              <a:t>Soil erosion and torrential flood prevention</a:t>
            </a:r>
            <a:r>
              <a:rPr lang="en-US" sz="1800" dirty="0" smtClean="0"/>
              <a:t>, students gain the knowledge that will enable them to carry out the tasks of protecting the soil from degradation, primarily soil erosion and taking preventive measures to protect against torrential floods</a:t>
            </a:r>
            <a:r>
              <a:rPr lang="sr-Latn-RS" sz="1800" dirty="0" smtClean="0"/>
              <a:t>.</a:t>
            </a:r>
            <a:endParaRPr lang="en-US" sz="1800" dirty="0" smtClean="0"/>
          </a:p>
          <a:p>
            <a:pPr marL="0" indent="0" algn="just" eaLnBrk="1" hangingPunct="1">
              <a:buFont typeface="Arial" panose="020B0604020202020204" pitchFamily="34" charset="0"/>
              <a:buNone/>
              <a:defRPr/>
            </a:pPr>
            <a:r>
              <a:rPr lang="en-US" sz="1800" dirty="0" smtClean="0"/>
              <a:t>The expected learning outcomes are:</a:t>
            </a:r>
          </a:p>
          <a:p>
            <a:pPr algn="just" eaLnBrk="1" hangingPunct="1">
              <a:buFont typeface="Arial" panose="020B0604020202020204" pitchFamily="34" charset="0"/>
              <a:buChar char="•"/>
              <a:defRPr/>
            </a:pPr>
            <a:r>
              <a:rPr lang="en-US" sz="1800" dirty="0" smtClean="0"/>
              <a:t>selection and implementation of solutions, based on knowledge of natural, bio-ecological and technical sciences, in the field of soil protection against erosion and prevention of torrential floods</a:t>
            </a:r>
            <a:r>
              <a:rPr lang="sr-Latn-RS" sz="1800" dirty="0" smtClean="0"/>
              <a:t>.</a:t>
            </a:r>
          </a:p>
          <a:p>
            <a:pPr algn="just" eaLnBrk="1" hangingPunct="1">
              <a:buFont typeface="Arial" panose="020B0604020202020204" pitchFamily="34" charset="0"/>
              <a:buChar char="•"/>
              <a:defRPr/>
            </a:pPr>
            <a:r>
              <a:rPr lang="en-US" sz="1800" dirty="0" smtClean="0"/>
              <a:t>design of sustainable systems for the protection of soil from erosion and prevention of torrential floods, based on the principles of ecological engineering, or individual components of the system for basin management, planning and execution of works in the field of torrential flood protection</a:t>
            </a:r>
            <a:r>
              <a:rPr lang="sr-Latn-RS" sz="1800" dirty="0" smtClean="0"/>
              <a:t>.</a:t>
            </a:r>
            <a:endParaRPr lang="en-US" sz="1800" dirty="0" smtClean="0"/>
          </a:p>
          <a:p>
            <a:pPr algn="just" eaLnBrk="1" hangingPunct="1">
              <a:buFont typeface="Arial" panose="020B0604020202020204" pitchFamily="34" charset="0"/>
              <a:buChar char="•"/>
              <a:defRPr/>
            </a:pPr>
            <a:r>
              <a:rPr lang="en-US" sz="1800" dirty="0" smtClean="0"/>
              <a:t>analyzing, planning and solving problems following environmental principles that link society to the natural environment for mutual benefit</a:t>
            </a:r>
            <a:r>
              <a:rPr lang="sr-Latn-RS" sz="1800" dirty="0" smtClean="0"/>
              <a:t>.</a:t>
            </a:r>
          </a:p>
          <a:p>
            <a:pPr algn="just" eaLnBrk="1" hangingPunct="1">
              <a:buFont typeface="Arial" panose="020B0604020202020204" pitchFamily="34" charset="0"/>
              <a:buChar char="•"/>
              <a:defRPr/>
            </a:pPr>
            <a:r>
              <a:rPr lang="en-US" sz="1800" dirty="0" smtClean="0"/>
              <a:t>application of information technologies in solving problems in the field of protection of soil from erosion and torrential floods</a:t>
            </a:r>
            <a:r>
              <a:rPr lang="sr-Latn-RS" sz="1800" dirty="0" smtClean="0"/>
              <a:t>.</a:t>
            </a:r>
            <a:endParaRPr lang="en-US" sz="1800" dirty="0" smtClean="0"/>
          </a:p>
          <a:p>
            <a:pPr algn="just" eaLnBrk="1" hangingPunct="1">
              <a:buFont typeface="Arial" panose="020B0604020202020204" pitchFamily="34" charset="0"/>
              <a:buChar char="•"/>
              <a:defRPr/>
            </a:pPr>
            <a:r>
              <a:rPr lang="en-US" sz="1800" dirty="0" smtClean="0"/>
              <a:t>effective application of knowledge individually, in a team and multidisciplinary teams, with the ability to learn throughout life</a:t>
            </a:r>
            <a:r>
              <a:rPr lang="sr-Latn-RS" sz="1800" dirty="0" smtClean="0"/>
              <a:t>.</a:t>
            </a:r>
            <a:endParaRPr lang="en-US" sz="1800" dirty="0" smtClean="0"/>
          </a:p>
          <a:p>
            <a:pPr algn="just" eaLnBrk="1" hangingPunct="1">
              <a:buFont typeface="Arial" panose="020B0604020202020204" pitchFamily="34" charset="0"/>
              <a:buChar char="•"/>
              <a:defRPr/>
            </a:pPr>
            <a:endParaRPr lang="en-US" sz="1800" dirty="0" smtClean="0"/>
          </a:p>
          <a:p>
            <a:pPr algn="just" eaLnBrk="1" hangingPunct="1">
              <a:buFont typeface="Arial" panose="020B0604020202020204" pitchFamily="34" charset="0"/>
              <a:buChar char="•"/>
              <a:defRPr/>
            </a:pPr>
            <a:endParaRPr lang="en-US" sz="1800" dirty="0" smtClean="0"/>
          </a:p>
          <a:p>
            <a:endParaRPr lang="en-US" sz="18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97831" y="2045550"/>
            <a:ext cx="10536226" cy="2502699"/>
          </a:xfrm>
        </p:spPr>
        <p:txBody>
          <a:bodyPr/>
          <a:lstStyle/>
          <a:p>
            <a:pPr>
              <a:buNone/>
            </a:pPr>
            <a:endParaRPr lang="en-US" sz="1800" dirty="0" smtClean="0"/>
          </a:p>
          <a:p>
            <a:endParaRPr lang="sr-Latn-RS" sz="1800" dirty="0" smtClean="0"/>
          </a:p>
          <a:p>
            <a:endParaRPr lang="en-US" sz="1800" dirty="0"/>
          </a:p>
        </p:txBody>
      </p:sp>
      <p:graphicFrame>
        <p:nvGraphicFramePr>
          <p:cNvPr id="5" name="Table 4"/>
          <p:cNvGraphicFramePr>
            <a:graphicFrameLocks noGrp="1"/>
          </p:cNvGraphicFramePr>
          <p:nvPr/>
        </p:nvGraphicFramePr>
        <p:xfrm>
          <a:off x="3150606" y="1649759"/>
          <a:ext cx="6056768" cy="4416552"/>
        </p:xfrm>
        <a:graphic>
          <a:graphicData uri="http://schemas.openxmlformats.org/drawingml/2006/table">
            <a:tbl>
              <a:tblPr firstRow="1" bandRow="1">
                <a:tableStyleId>{5C22544A-7EE6-4342-B048-85BDC9FD1C3A}</a:tableStyleId>
              </a:tblPr>
              <a:tblGrid>
                <a:gridCol w="4007313"/>
                <a:gridCol w="824362"/>
                <a:gridCol w="1225093"/>
              </a:tblGrid>
              <a:tr h="283693">
                <a:tc>
                  <a:txBody>
                    <a:bodyPr/>
                    <a:lstStyle/>
                    <a:p>
                      <a:pPr>
                        <a:lnSpc>
                          <a:spcPct val="115000"/>
                        </a:lnSpc>
                        <a:spcAft>
                          <a:spcPts val="0"/>
                        </a:spcAft>
                      </a:pPr>
                      <a:r>
                        <a:rPr lang="en-US" sz="1800" dirty="0">
                          <a:latin typeface="Calibri"/>
                          <a:ea typeface="Times New Roman"/>
                          <a:cs typeface="Times New Roman"/>
                        </a:rPr>
                        <a:t>Subjects</a:t>
                      </a:r>
                      <a:endParaRPr lang="en-US" sz="1800" dirty="0">
                        <a:latin typeface="Calibri"/>
                        <a:ea typeface="Calibri"/>
                        <a:cs typeface="Times New Roman"/>
                      </a:endParaRPr>
                    </a:p>
                  </a:txBody>
                  <a:tcPr marL="68580" marR="68580" marT="0" marB="0"/>
                </a:tc>
                <a:tc>
                  <a:txBody>
                    <a:bodyPr/>
                    <a:lstStyle/>
                    <a:p>
                      <a:pPr algn="ctr">
                        <a:lnSpc>
                          <a:spcPct val="115000"/>
                        </a:lnSpc>
                        <a:spcAft>
                          <a:spcPts val="0"/>
                        </a:spcAft>
                      </a:pPr>
                      <a:r>
                        <a:rPr lang="en-US" sz="1800" dirty="0">
                          <a:latin typeface="Calibri"/>
                          <a:ea typeface="Times New Roman"/>
                          <a:cs typeface="Times New Roman"/>
                        </a:rPr>
                        <a:t>S</a:t>
                      </a:r>
                      <a:endParaRPr lang="en-US" sz="1800" dirty="0">
                        <a:latin typeface="Calibri"/>
                        <a:ea typeface="Calibri"/>
                        <a:cs typeface="Times New Roman"/>
                      </a:endParaRPr>
                    </a:p>
                  </a:txBody>
                  <a:tcPr marL="68580" marR="68580" marT="0" marB="0"/>
                </a:tc>
                <a:tc>
                  <a:txBody>
                    <a:bodyPr/>
                    <a:lstStyle/>
                    <a:p>
                      <a:pPr algn="ctr">
                        <a:lnSpc>
                          <a:spcPct val="115000"/>
                        </a:lnSpc>
                        <a:spcAft>
                          <a:spcPts val="0"/>
                        </a:spcAft>
                      </a:pPr>
                      <a:r>
                        <a:rPr lang="en-US" sz="1800" dirty="0">
                          <a:latin typeface="Calibri"/>
                          <a:ea typeface="Times New Roman"/>
                          <a:cs typeface="Times New Roman"/>
                        </a:rPr>
                        <a:t>ECTS</a:t>
                      </a:r>
                      <a:endParaRPr lang="en-US" sz="1800" dirty="0">
                        <a:latin typeface="Calibri"/>
                        <a:ea typeface="Calibri"/>
                        <a:cs typeface="Times New Roman"/>
                      </a:endParaRPr>
                    </a:p>
                  </a:txBody>
                  <a:tcPr marL="68580" marR="68580" marT="0" marB="0"/>
                </a:tc>
              </a:tr>
              <a:tr h="283693">
                <a:tc>
                  <a:txBody>
                    <a:bodyPr/>
                    <a:lstStyle/>
                    <a:p>
                      <a:pPr>
                        <a:lnSpc>
                          <a:spcPct val="115000"/>
                        </a:lnSpc>
                        <a:spcAft>
                          <a:spcPts val="0"/>
                        </a:spcAft>
                      </a:pPr>
                      <a:r>
                        <a:rPr lang="en-US" sz="1800" dirty="0">
                          <a:latin typeface="Calibri"/>
                          <a:ea typeface="Times New Roman"/>
                          <a:cs typeface="Times New Roman"/>
                        </a:rPr>
                        <a:t>Soil and water degradation</a:t>
                      </a:r>
                      <a:endParaRPr lang="en-US" sz="1800" dirty="0">
                        <a:latin typeface="Calibri"/>
                        <a:ea typeface="Calibri"/>
                        <a:cs typeface="Times New Roman"/>
                      </a:endParaRPr>
                    </a:p>
                  </a:txBody>
                  <a:tcPr marL="68580" marR="68580" marT="0" marB="0"/>
                </a:tc>
                <a:tc>
                  <a:txBody>
                    <a:bodyPr/>
                    <a:lstStyle/>
                    <a:p>
                      <a:pPr algn="ctr">
                        <a:lnSpc>
                          <a:spcPct val="115000"/>
                        </a:lnSpc>
                        <a:spcAft>
                          <a:spcPts val="0"/>
                        </a:spcAft>
                      </a:pPr>
                      <a:r>
                        <a:rPr lang="en-US" sz="1800" dirty="0">
                          <a:latin typeface="Calibri"/>
                          <a:ea typeface="Times New Roman"/>
                          <a:cs typeface="Times New Roman"/>
                        </a:rPr>
                        <a:t>I</a:t>
                      </a:r>
                      <a:endParaRPr lang="en-US" sz="1800" dirty="0">
                        <a:latin typeface="Calibri"/>
                        <a:ea typeface="Calibri"/>
                        <a:cs typeface="Times New Roman"/>
                      </a:endParaRPr>
                    </a:p>
                  </a:txBody>
                  <a:tcPr marL="68580" marR="68580" marT="0" marB="0"/>
                </a:tc>
                <a:tc>
                  <a:txBody>
                    <a:bodyPr/>
                    <a:lstStyle/>
                    <a:p>
                      <a:pPr algn="ctr">
                        <a:lnSpc>
                          <a:spcPct val="115000"/>
                        </a:lnSpc>
                        <a:spcAft>
                          <a:spcPts val="0"/>
                        </a:spcAft>
                      </a:pPr>
                      <a:r>
                        <a:rPr lang="en-US" sz="1800" dirty="0">
                          <a:latin typeface="Calibri"/>
                          <a:ea typeface="Times New Roman"/>
                          <a:cs typeface="Times New Roman"/>
                        </a:rPr>
                        <a:t>4</a:t>
                      </a:r>
                      <a:endParaRPr lang="en-US" sz="1800" dirty="0">
                        <a:latin typeface="Calibri"/>
                        <a:ea typeface="Calibri"/>
                        <a:cs typeface="Times New Roman"/>
                      </a:endParaRPr>
                    </a:p>
                  </a:txBody>
                  <a:tcPr marL="68580" marR="68580" marT="0" marB="0"/>
                </a:tc>
              </a:tr>
              <a:tr h="283693">
                <a:tc>
                  <a:txBody>
                    <a:bodyPr/>
                    <a:lstStyle/>
                    <a:p>
                      <a:pPr>
                        <a:lnSpc>
                          <a:spcPct val="115000"/>
                        </a:lnSpc>
                        <a:spcAft>
                          <a:spcPts val="0"/>
                        </a:spcAft>
                      </a:pPr>
                      <a:r>
                        <a:rPr lang="en-US" sz="1800" dirty="0">
                          <a:latin typeface="Calibri"/>
                          <a:ea typeface="Times New Roman"/>
                          <a:cs typeface="Times New Roman"/>
                        </a:rPr>
                        <a:t>Soil erosion protection</a:t>
                      </a:r>
                      <a:endParaRPr lang="en-US" sz="1800" dirty="0">
                        <a:latin typeface="Calibri"/>
                        <a:ea typeface="Calibri"/>
                        <a:cs typeface="Times New Roman"/>
                      </a:endParaRPr>
                    </a:p>
                  </a:txBody>
                  <a:tcPr marL="68580" marR="68580" marT="0" marB="0"/>
                </a:tc>
                <a:tc>
                  <a:txBody>
                    <a:bodyPr/>
                    <a:lstStyle/>
                    <a:p>
                      <a:pPr algn="ctr">
                        <a:lnSpc>
                          <a:spcPct val="115000"/>
                        </a:lnSpc>
                        <a:spcAft>
                          <a:spcPts val="0"/>
                        </a:spcAft>
                      </a:pPr>
                      <a:r>
                        <a:rPr lang="en-US" sz="1800">
                          <a:latin typeface="Calibri"/>
                          <a:ea typeface="Times New Roman"/>
                          <a:cs typeface="Times New Roman"/>
                        </a:rPr>
                        <a:t>I</a:t>
                      </a:r>
                      <a:endParaRPr lang="en-US" sz="1800">
                        <a:latin typeface="Calibri"/>
                        <a:ea typeface="Calibri"/>
                        <a:cs typeface="Times New Roman"/>
                      </a:endParaRPr>
                    </a:p>
                  </a:txBody>
                  <a:tcPr marL="68580" marR="68580" marT="0" marB="0"/>
                </a:tc>
                <a:tc>
                  <a:txBody>
                    <a:bodyPr/>
                    <a:lstStyle/>
                    <a:p>
                      <a:pPr algn="ctr">
                        <a:lnSpc>
                          <a:spcPct val="115000"/>
                        </a:lnSpc>
                        <a:spcAft>
                          <a:spcPts val="0"/>
                        </a:spcAft>
                      </a:pPr>
                      <a:r>
                        <a:rPr lang="en-US" sz="1800" dirty="0">
                          <a:latin typeface="Calibri"/>
                          <a:ea typeface="Times New Roman"/>
                          <a:cs typeface="Times New Roman"/>
                        </a:rPr>
                        <a:t>6</a:t>
                      </a:r>
                      <a:endParaRPr lang="en-US" sz="1800" dirty="0">
                        <a:latin typeface="Calibri"/>
                        <a:ea typeface="Calibri"/>
                        <a:cs typeface="Times New Roman"/>
                      </a:endParaRPr>
                    </a:p>
                  </a:txBody>
                  <a:tcPr marL="68580" marR="68580" marT="0" marB="0"/>
                </a:tc>
              </a:tr>
              <a:tr h="283693">
                <a:tc>
                  <a:txBody>
                    <a:bodyPr/>
                    <a:lstStyle/>
                    <a:p>
                      <a:pPr>
                        <a:lnSpc>
                          <a:spcPct val="115000"/>
                        </a:lnSpc>
                        <a:spcAft>
                          <a:spcPts val="0"/>
                        </a:spcAft>
                      </a:pPr>
                      <a:r>
                        <a:rPr lang="en-US" sz="1800" dirty="0">
                          <a:latin typeface="Calibri"/>
                          <a:ea typeface="Times New Roman"/>
                          <a:cs typeface="Times New Roman"/>
                        </a:rPr>
                        <a:t>Torrential flood protection</a:t>
                      </a:r>
                      <a:endParaRPr lang="en-US" sz="1800" dirty="0">
                        <a:latin typeface="Calibri"/>
                        <a:ea typeface="Calibri"/>
                        <a:cs typeface="Times New Roman"/>
                      </a:endParaRPr>
                    </a:p>
                  </a:txBody>
                  <a:tcPr marL="68580" marR="68580" marT="0" marB="0"/>
                </a:tc>
                <a:tc>
                  <a:txBody>
                    <a:bodyPr/>
                    <a:lstStyle/>
                    <a:p>
                      <a:pPr algn="ctr">
                        <a:lnSpc>
                          <a:spcPct val="115000"/>
                        </a:lnSpc>
                        <a:spcAft>
                          <a:spcPts val="0"/>
                        </a:spcAft>
                      </a:pPr>
                      <a:r>
                        <a:rPr lang="en-US" sz="1800" dirty="0">
                          <a:latin typeface="Calibri"/>
                          <a:ea typeface="Times New Roman"/>
                          <a:cs typeface="Times New Roman"/>
                        </a:rPr>
                        <a:t>I</a:t>
                      </a:r>
                      <a:endParaRPr lang="en-US" sz="1800" dirty="0">
                        <a:latin typeface="Calibri"/>
                        <a:ea typeface="Calibri"/>
                        <a:cs typeface="Times New Roman"/>
                      </a:endParaRPr>
                    </a:p>
                  </a:txBody>
                  <a:tcPr marL="68580" marR="68580" marT="0" marB="0"/>
                </a:tc>
                <a:tc>
                  <a:txBody>
                    <a:bodyPr/>
                    <a:lstStyle/>
                    <a:p>
                      <a:pPr algn="ctr">
                        <a:lnSpc>
                          <a:spcPct val="115000"/>
                        </a:lnSpc>
                        <a:spcAft>
                          <a:spcPts val="0"/>
                        </a:spcAft>
                      </a:pPr>
                      <a:r>
                        <a:rPr lang="en-US" sz="1800" dirty="0">
                          <a:latin typeface="Calibri"/>
                          <a:ea typeface="Times New Roman"/>
                          <a:cs typeface="Times New Roman"/>
                        </a:rPr>
                        <a:t>6</a:t>
                      </a:r>
                      <a:endParaRPr lang="en-US" sz="1800" dirty="0">
                        <a:latin typeface="Calibri"/>
                        <a:ea typeface="Calibri"/>
                        <a:cs typeface="Times New Roman"/>
                      </a:endParaRPr>
                    </a:p>
                  </a:txBody>
                  <a:tcPr marL="68580" marR="68580" marT="0" marB="0"/>
                </a:tc>
              </a:tr>
              <a:tr h="283693">
                <a:tc>
                  <a:txBody>
                    <a:bodyPr/>
                    <a:lstStyle/>
                    <a:p>
                      <a:pPr>
                        <a:lnSpc>
                          <a:spcPct val="115000"/>
                        </a:lnSpc>
                        <a:spcAft>
                          <a:spcPts val="0"/>
                        </a:spcAft>
                      </a:pPr>
                      <a:r>
                        <a:rPr lang="en-US" sz="1800" dirty="0">
                          <a:latin typeface="Calibri"/>
                          <a:ea typeface="Times New Roman"/>
                          <a:cs typeface="Times New Roman"/>
                        </a:rPr>
                        <a:t>Integrative torrential watershed management </a:t>
                      </a:r>
                      <a:endParaRPr lang="en-US" sz="1800" dirty="0">
                        <a:latin typeface="Calibri"/>
                        <a:ea typeface="Calibri"/>
                        <a:cs typeface="Times New Roman"/>
                      </a:endParaRPr>
                    </a:p>
                  </a:txBody>
                  <a:tcPr marL="68580" marR="68580" marT="0" marB="0"/>
                </a:tc>
                <a:tc>
                  <a:txBody>
                    <a:bodyPr/>
                    <a:lstStyle/>
                    <a:p>
                      <a:pPr algn="ctr">
                        <a:lnSpc>
                          <a:spcPct val="115000"/>
                        </a:lnSpc>
                        <a:spcAft>
                          <a:spcPts val="0"/>
                        </a:spcAft>
                      </a:pPr>
                      <a:r>
                        <a:rPr lang="en-US" sz="1800" dirty="0">
                          <a:latin typeface="Calibri"/>
                          <a:ea typeface="Times New Roman"/>
                          <a:cs typeface="Times New Roman"/>
                        </a:rPr>
                        <a:t>I</a:t>
                      </a:r>
                      <a:endParaRPr lang="en-US" sz="1800" dirty="0">
                        <a:latin typeface="Calibri"/>
                        <a:ea typeface="Calibri"/>
                        <a:cs typeface="Times New Roman"/>
                      </a:endParaRPr>
                    </a:p>
                  </a:txBody>
                  <a:tcPr marL="68580" marR="68580" marT="0" marB="0"/>
                </a:tc>
                <a:tc>
                  <a:txBody>
                    <a:bodyPr/>
                    <a:lstStyle/>
                    <a:p>
                      <a:pPr algn="ctr">
                        <a:lnSpc>
                          <a:spcPct val="115000"/>
                        </a:lnSpc>
                        <a:spcAft>
                          <a:spcPts val="0"/>
                        </a:spcAft>
                      </a:pPr>
                      <a:r>
                        <a:rPr lang="en-US" sz="1800" dirty="0">
                          <a:latin typeface="Calibri"/>
                          <a:ea typeface="Times New Roman"/>
                          <a:cs typeface="Times New Roman"/>
                        </a:rPr>
                        <a:t>5</a:t>
                      </a:r>
                      <a:endParaRPr lang="en-US" sz="1800" dirty="0">
                        <a:latin typeface="Calibri"/>
                        <a:ea typeface="Calibri"/>
                        <a:cs typeface="Times New Roman"/>
                      </a:endParaRPr>
                    </a:p>
                  </a:txBody>
                  <a:tcPr marL="68580" marR="68580" marT="0" marB="0"/>
                </a:tc>
              </a:tr>
              <a:tr h="283693">
                <a:tc>
                  <a:txBody>
                    <a:bodyPr/>
                    <a:lstStyle/>
                    <a:p>
                      <a:pPr>
                        <a:lnSpc>
                          <a:spcPct val="115000"/>
                        </a:lnSpc>
                        <a:spcAft>
                          <a:spcPts val="0"/>
                        </a:spcAft>
                      </a:pPr>
                      <a:r>
                        <a:rPr lang="en-US" sz="1800">
                          <a:latin typeface="Calibri"/>
                          <a:ea typeface="Times New Roman"/>
                          <a:cs typeface="Times New Roman"/>
                        </a:rPr>
                        <a:t>Organizational and economic aspects of torrential flood protection</a:t>
                      </a:r>
                      <a:endParaRPr lang="en-US" sz="1800">
                        <a:latin typeface="Calibri"/>
                        <a:ea typeface="Calibri"/>
                        <a:cs typeface="Times New Roman"/>
                      </a:endParaRPr>
                    </a:p>
                  </a:txBody>
                  <a:tcPr marL="68580" marR="68580" marT="0" marB="0">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en-US" sz="1800">
                          <a:latin typeface="Calibri"/>
                          <a:ea typeface="Times New Roman"/>
                          <a:cs typeface="Times New Roman"/>
                        </a:rPr>
                        <a:t>I</a:t>
                      </a:r>
                      <a:endParaRPr lang="en-US" sz="1800">
                        <a:latin typeface="Calibri"/>
                        <a:ea typeface="Calibri"/>
                        <a:cs typeface="Times New Roman"/>
                      </a:endParaRPr>
                    </a:p>
                  </a:txBody>
                  <a:tcPr marL="68580" marR="68580" marT="0" marB="0">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en-US" sz="1800" dirty="0">
                          <a:latin typeface="Calibri"/>
                          <a:ea typeface="Times New Roman"/>
                          <a:cs typeface="Times New Roman"/>
                        </a:rPr>
                        <a:t>5</a:t>
                      </a:r>
                      <a:endParaRPr lang="en-US" sz="1800" dirty="0">
                        <a:latin typeface="Calibri"/>
                        <a:ea typeface="Calibri"/>
                        <a:cs typeface="Times New Roman"/>
                      </a:endParaRPr>
                    </a:p>
                  </a:txBody>
                  <a:tcPr marL="68580" marR="68580" marT="0" marB="0">
                    <a:lnB w="12700" cap="flat" cmpd="sng" algn="ctr">
                      <a:solidFill>
                        <a:schemeClr val="tx1"/>
                      </a:solidFill>
                      <a:prstDash val="solid"/>
                      <a:round/>
                      <a:headEnd type="none" w="med" len="med"/>
                      <a:tailEnd type="none" w="med" len="med"/>
                    </a:lnB>
                  </a:tcPr>
                </a:tc>
              </a:tr>
              <a:tr h="283693">
                <a:tc>
                  <a:txBody>
                    <a:bodyPr/>
                    <a:lstStyle/>
                    <a:p>
                      <a:pPr>
                        <a:lnSpc>
                          <a:spcPct val="115000"/>
                        </a:lnSpc>
                        <a:spcAft>
                          <a:spcPts val="0"/>
                        </a:spcAft>
                      </a:pPr>
                      <a:r>
                        <a:rPr lang="en-US" sz="1800" dirty="0">
                          <a:latin typeface="Calibri"/>
                          <a:ea typeface="Times New Roman"/>
                          <a:cs typeface="Times New Roman"/>
                        </a:rPr>
                        <a:t>Elective subject I</a:t>
                      </a:r>
                      <a:endParaRPr lang="en-US" sz="1800" dirty="0">
                        <a:latin typeface="Calibri"/>
                        <a:ea typeface="Calibri"/>
                        <a:cs typeface="Times New Roman"/>
                      </a:endParaRPr>
                    </a:p>
                  </a:txBody>
                  <a:tcPr marL="68580" marR="68580" marT="0" marB="0">
                    <a:lnT w="12700" cap="flat" cmpd="sng" algn="ctr">
                      <a:solidFill>
                        <a:schemeClr val="tx1"/>
                      </a:solidFill>
                      <a:prstDash val="solid"/>
                      <a:round/>
                      <a:headEnd type="none" w="med" len="med"/>
                      <a:tailEnd type="none" w="med" len="med"/>
                    </a:lnT>
                  </a:tcPr>
                </a:tc>
                <a:tc>
                  <a:txBody>
                    <a:bodyPr/>
                    <a:lstStyle/>
                    <a:p>
                      <a:pPr algn="ctr">
                        <a:lnSpc>
                          <a:spcPct val="115000"/>
                        </a:lnSpc>
                        <a:spcAft>
                          <a:spcPts val="0"/>
                        </a:spcAft>
                      </a:pPr>
                      <a:r>
                        <a:rPr lang="en-US" sz="1800" dirty="0">
                          <a:latin typeface="Calibri"/>
                          <a:ea typeface="Times New Roman"/>
                          <a:cs typeface="Times New Roman"/>
                        </a:rPr>
                        <a:t>I</a:t>
                      </a:r>
                      <a:endParaRPr lang="en-US" sz="1800" dirty="0">
                        <a:latin typeface="Calibri"/>
                        <a:ea typeface="Calibri"/>
                        <a:cs typeface="Times New Roman"/>
                      </a:endParaRPr>
                    </a:p>
                  </a:txBody>
                  <a:tcPr marL="68580" marR="68580" marT="0" marB="0">
                    <a:lnT w="12700" cap="flat" cmpd="sng" algn="ctr">
                      <a:solidFill>
                        <a:schemeClr val="tx1"/>
                      </a:solidFill>
                      <a:prstDash val="solid"/>
                      <a:round/>
                      <a:headEnd type="none" w="med" len="med"/>
                      <a:tailEnd type="none" w="med" len="med"/>
                    </a:lnT>
                  </a:tcPr>
                </a:tc>
                <a:tc>
                  <a:txBody>
                    <a:bodyPr/>
                    <a:lstStyle/>
                    <a:p>
                      <a:pPr algn="ctr">
                        <a:lnSpc>
                          <a:spcPct val="115000"/>
                        </a:lnSpc>
                        <a:spcAft>
                          <a:spcPts val="0"/>
                        </a:spcAft>
                      </a:pPr>
                      <a:r>
                        <a:rPr lang="en-US" sz="1800" dirty="0">
                          <a:latin typeface="Calibri"/>
                          <a:ea typeface="Times New Roman"/>
                          <a:cs typeface="Times New Roman"/>
                        </a:rPr>
                        <a:t>4</a:t>
                      </a:r>
                      <a:endParaRPr lang="en-US" sz="1800" dirty="0">
                        <a:latin typeface="Calibri"/>
                        <a:ea typeface="Calibri"/>
                        <a:cs typeface="Times New Roman"/>
                      </a:endParaRPr>
                    </a:p>
                  </a:txBody>
                  <a:tcPr marL="68580" marR="68580" marT="0" marB="0">
                    <a:lnT w="12700" cap="flat" cmpd="sng" algn="ctr">
                      <a:solidFill>
                        <a:schemeClr val="tx1"/>
                      </a:solidFill>
                      <a:prstDash val="solid"/>
                      <a:round/>
                      <a:headEnd type="none" w="med" len="med"/>
                      <a:tailEnd type="none" w="med" len="med"/>
                    </a:lnT>
                  </a:tcPr>
                </a:tc>
              </a:tr>
              <a:tr h="283693">
                <a:tc>
                  <a:txBody>
                    <a:bodyPr/>
                    <a:lstStyle/>
                    <a:p>
                      <a:pPr>
                        <a:lnSpc>
                          <a:spcPct val="115000"/>
                        </a:lnSpc>
                        <a:spcAft>
                          <a:spcPts val="0"/>
                        </a:spcAft>
                      </a:pPr>
                      <a:r>
                        <a:rPr lang="en-US" sz="1800">
                          <a:latin typeface="Calibri"/>
                          <a:ea typeface="Times New Roman"/>
                          <a:cs typeface="Times New Roman"/>
                        </a:rPr>
                        <a:t>Elective subject II</a:t>
                      </a:r>
                      <a:endParaRPr lang="en-US" sz="1800">
                        <a:latin typeface="Calibri"/>
                        <a:ea typeface="Calibri"/>
                        <a:cs typeface="Times New Roman"/>
                      </a:endParaRPr>
                    </a:p>
                  </a:txBody>
                  <a:tcPr marL="68580" marR="68580" marT="0" marB="0">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en-US" sz="1800">
                          <a:latin typeface="Calibri"/>
                          <a:ea typeface="Times New Roman"/>
                          <a:cs typeface="Times New Roman"/>
                        </a:rPr>
                        <a:t>II</a:t>
                      </a:r>
                      <a:endParaRPr lang="en-US" sz="1800">
                        <a:latin typeface="Calibri"/>
                        <a:ea typeface="Calibri"/>
                        <a:cs typeface="Times New Roman"/>
                      </a:endParaRPr>
                    </a:p>
                  </a:txBody>
                  <a:tcPr marL="68580" marR="68580" marT="0" marB="0">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en-US" sz="1800" dirty="0">
                          <a:latin typeface="Calibri"/>
                          <a:ea typeface="Times New Roman"/>
                          <a:cs typeface="Times New Roman"/>
                        </a:rPr>
                        <a:t>4</a:t>
                      </a:r>
                      <a:endParaRPr lang="en-US" sz="1800" dirty="0">
                        <a:latin typeface="Calibri"/>
                        <a:ea typeface="Calibri"/>
                        <a:cs typeface="Times New Roman"/>
                      </a:endParaRPr>
                    </a:p>
                  </a:txBody>
                  <a:tcPr marL="68580" marR="68580" marT="0" marB="0">
                    <a:lnB w="12700" cap="flat" cmpd="sng" algn="ctr">
                      <a:solidFill>
                        <a:schemeClr val="tx1"/>
                      </a:solidFill>
                      <a:prstDash val="solid"/>
                      <a:round/>
                      <a:headEnd type="none" w="med" len="med"/>
                      <a:tailEnd type="none" w="med" len="med"/>
                    </a:lnB>
                  </a:tcPr>
                </a:tc>
              </a:tr>
              <a:tr h="283693">
                <a:tc>
                  <a:txBody>
                    <a:bodyPr/>
                    <a:lstStyle/>
                    <a:p>
                      <a:pPr>
                        <a:lnSpc>
                          <a:spcPct val="115000"/>
                        </a:lnSpc>
                        <a:spcAft>
                          <a:spcPts val="0"/>
                        </a:spcAft>
                      </a:pPr>
                      <a:r>
                        <a:rPr lang="en-US" sz="1800" dirty="0">
                          <a:latin typeface="Calibri"/>
                          <a:ea typeface="Times New Roman"/>
                          <a:cs typeface="Times New Roman"/>
                        </a:rPr>
                        <a:t>Study -research work</a:t>
                      </a:r>
                      <a:endParaRPr lang="en-US" sz="1800" dirty="0">
                        <a:latin typeface="Calibri"/>
                        <a:ea typeface="Calibri"/>
                        <a:cs typeface="Times New Roman"/>
                      </a:endParaRPr>
                    </a:p>
                  </a:txBody>
                  <a:tcPr marL="68580" marR="68580" marT="0" marB="0">
                    <a:lnT w="12700" cap="flat" cmpd="sng" algn="ctr">
                      <a:solidFill>
                        <a:schemeClr val="tx1"/>
                      </a:solidFill>
                      <a:prstDash val="solid"/>
                      <a:round/>
                      <a:headEnd type="none" w="med" len="med"/>
                      <a:tailEnd type="none" w="med" len="med"/>
                    </a:lnT>
                  </a:tcPr>
                </a:tc>
                <a:tc>
                  <a:txBody>
                    <a:bodyPr/>
                    <a:lstStyle/>
                    <a:p>
                      <a:pPr algn="ctr">
                        <a:lnSpc>
                          <a:spcPct val="115000"/>
                        </a:lnSpc>
                        <a:spcAft>
                          <a:spcPts val="0"/>
                        </a:spcAft>
                      </a:pPr>
                      <a:r>
                        <a:rPr lang="en-US" sz="1800" dirty="0">
                          <a:latin typeface="Calibri"/>
                          <a:ea typeface="Times New Roman"/>
                          <a:cs typeface="Times New Roman"/>
                        </a:rPr>
                        <a:t>II</a:t>
                      </a:r>
                      <a:endParaRPr lang="en-US" sz="1800" dirty="0">
                        <a:latin typeface="Calibri"/>
                        <a:ea typeface="Calibri"/>
                        <a:cs typeface="Times New Roman"/>
                      </a:endParaRPr>
                    </a:p>
                  </a:txBody>
                  <a:tcPr marL="68580" marR="68580" marT="0" marB="0">
                    <a:lnT w="12700" cap="flat" cmpd="sng" algn="ctr">
                      <a:solidFill>
                        <a:schemeClr val="tx1"/>
                      </a:solidFill>
                      <a:prstDash val="solid"/>
                      <a:round/>
                      <a:headEnd type="none" w="med" len="med"/>
                      <a:tailEnd type="none" w="med" len="med"/>
                    </a:lnT>
                  </a:tcPr>
                </a:tc>
                <a:tc>
                  <a:txBody>
                    <a:bodyPr/>
                    <a:lstStyle/>
                    <a:p>
                      <a:pPr algn="ctr">
                        <a:lnSpc>
                          <a:spcPct val="115000"/>
                        </a:lnSpc>
                        <a:spcAft>
                          <a:spcPts val="0"/>
                        </a:spcAft>
                      </a:pPr>
                      <a:r>
                        <a:rPr lang="en-US" sz="1800" dirty="0">
                          <a:latin typeface="Calibri"/>
                          <a:ea typeface="Times New Roman"/>
                          <a:cs typeface="Times New Roman"/>
                        </a:rPr>
                        <a:t>7</a:t>
                      </a:r>
                      <a:endParaRPr lang="en-US" sz="1800" dirty="0">
                        <a:latin typeface="Calibri"/>
                        <a:ea typeface="Calibri"/>
                        <a:cs typeface="Times New Roman"/>
                      </a:endParaRPr>
                    </a:p>
                  </a:txBody>
                  <a:tcPr marL="68580" marR="68580" marT="0" marB="0">
                    <a:lnT w="12700" cap="flat" cmpd="sng" algn="ctr">
                      <a:solidFill>
                        <a:schemeClr val="tx1"/>
                      </a:solidFill>
                      <a:prstDash val="solid"/>
                      <a:round/>
                      <a:headEnd type="none" w="med" len="med"/>
                      <a:tailEnd type="none" w="med" len="med"/>
                    </a:lnT>
                  </a:tcPr>
                </a:tc>
              </a:tr>
              <a:tr h="283693">
                <a:tc>
                  <a:txBody>
                    <a:bodyPr/>
                    <a:lstStyle/>
                    <a:p>
                      <a:pPr>
                        <a:lnSpc>
                          <a:spcPct val="115000"/>
                        </a:lnSpc>
                        <a:spcAft>
                          <a:spcPts val="0"/>
                        </a:spcAft>
                      </a:pPr>
                      <a:r>
                        <a:rPr lang="en-US" sz="1800">
                          <a:latin typeface="Calibri"/>
                          <a:ea typeface="Times New Roman"/>
                          <a:cs typeface="Times New Roman"/>
                        </a:rPr>
                        <a:t>Professional practice</a:t>
                      </a:r>
                      <a:endParaRPr lang="en-US" sz="1800">
                        <a:latin typeface="Calibri"/>
                        <a:ea typeface="Calibri"/>
                        <a:cs typeface="Times New Roman"/>
                      </a:endParaRPr>
                    </a:p>
                  </a:txBody>
                  <a:tcPr marL="68580" marR="68580" marT="0" marB="0"/>
                </a:tc>
                <a:tc>
                  <a:txBody>
                    <a:bodyPr/>
                    <a:lstStyle/>
                    <a:p>
                      <a:pPr algn="ctr">
                        <a:lnSpc>
                          <a:spcPct val="115000"/>
                        </a:lnSpc>
                        <a:spcAft>
                          <a:spcPts val="0"/>
                        </a:spcAft>
                      </a:pPr>
                      <a:r>
                        <a:rPr lang="en-US" sz="1800">
                          <a:latin typeface="Calibri"/>
                          <a:ea typeface="Times New Roman"/>
                          <a:cs typeface="Times New Roman"/>
                        </a:rPr>
                        <a:t>II</a:t>
                      </a:r>
                      <a:endParaRPr lang="en-US" sz="1800">
                        <a:latin typeface="Calibri"/>
                        <a:ea typeface="Calibri"/>
                        <a:cs typeface="Times New Roman"/>
                      </a:endParaRPr>
                    </a:p>
                  </a:txBody>
                  <a:tcPr marL="68580" marR="68580" marT="0" marB="0"/>
                </a:tc>
                <a:tc>
                  <a:txBody>
                    <a:bodyPr/>
                    <a:lstStyle/>
                    <a:p>
                      <a:pPr algn="ctr">
                        <a:lnSpc>
                          <a:spcPct val="115000"/>
                        </a:lnSpc>
                        <a:spcAft>
                          <a:spcPts val="0"/>
                        </a:spcAft>
                      </a:pPr>
                      <a:r>
                        <a:rPr lang="en-US" sz="1800" dirty="0">
                          <a:latin typeface="Calibri"/>
                          <a:ea typeface="Times New Roman"/>
                          <a:cs typeface="Times New Roman"/>
                        </a:rPr>
                        <a:t>4</a:t>
                      </a:r>
                      <a:endParaRPr lang="en-US" sz="1800" dirty="0">
                        <a:latin typeface="Calibri"/>
                        <a:ea typeface="Calibri"/>
                        <a:cs typeface="Times New Roman"/>
                      </a:endParaRPr>
                    </a:p>
                  </a:txBody>
                  <a:tcPr marL="68580" marR="68580" marT="0" marB="0"/>
                </a:tc>
              </a:tr>
              <a:tr h="283693">
                <a:tc>
                  <a:txBody>
                    <a:bodyPr/>
                    <a:lstStyle/>
                    <a:p>
                      <a:pPr>
                        <a:lnSpc>
                          <a:spcPct val="115000"/>
                        </a:lnSpc>
                        <a:spcAft>
                          <a:spcPts val="0"/>
                        </a:spcAft>
                      </a:pPr>
                      <a:r>
                        <a:rPr lang="en-US" sz="1800">
                          <a:latin typeface="Calibri"/>
                          <a:ea typeface="Times New Roman"/>
                          <a:cs typeface="Times New Roman"/>
                        </a:rPr>
                        <a:t>Master work</a:t>
                      </a:r>
                      <a:endParaRPr lang="en-US" sz="1800">
                        <a:latin typeface="Calibri"/>
                        <a:ea typeface="Calibri"/>
                        <a:cs typeface="Times New Roman"/>
                      </a:endParaRPr>
                    </a:p>
                  </a:txBody>
                  <a:tcPr marL="68580" marR="68580" marT="0" marB="0"/>
                </a:tc>
                <a:tc>
                  <a:txBody>
                    <a:bodyPr/>
                    <a:lstStyle/>
                    <a:p>
                      <a:pPr algn="ctr">
                        <a:lnSpc>
                          <a:spcPct val="115000"/>
                        </a:lnSpc>
                        <a:spcAft>
                          <a:spcPts val="0"/>
                        </a:spcAft>
                      </a:pPr>
                      <a:r>
                        <a:rPr lang="en-US" sz="1800">
                          <a:latin typeface="Calibri"/>
                          <a:ea typeface="Times New Roman"/>
                          <a:cs typeface="Times New Roman"/>
                        </a:rPr>
                        <a:t>II</a:t>
                      </a:r>
                      <a:endParaRPr lang="en-US" sz="1800">
                        <a:latin typeface="Calibri"/>
                        <a:ea typeface="Calibri"/>
                        <a:cs typeface="Times New Roman"/>
                      </a:endParaRPr>
                    </a:p>
                  </a:txBody>
                  <a:tcPr marL="68580" marR="68580" marT="0" marB="0"/>
                </a:tc>
                <a:tc>
                  <a:txBody>
                    <a:bodyPr/>
                    <a:lstStyle/>
                    <a:p>
                      <a:pPr algn="ctr">
                        <a:lnSpc>
                          <a:spcPct val="115000"/>
                        </a:lnSpc>
                        <a:spcAft>
                          <a:spcPts val="0"/>
                        </a:spcAft>
                      </a:pPr>
                      <a:r>
                        <a:rPr lang="en-US" sz="1800" dirty="0">
                          <a:latin typeface="Calibri"/>
                          <a:ea typeface="Times New Roman"/>
                          <a:cs typeface="Times New Roman"/>
                        </a:rPr>
                        <a:t>15</a:t>
                      </a:r>
                      <a:endParaRPr lang="en-US" sz="1800" dirty="0">
                        <a:latin typeface="Calibri"/>
                        <a:ea typeface="Calibri"/>
                        <a:cs typeface="Times New Roman"/>
                      </a:endParaRPr>
                    </a:p>
                  </a:txBody>
                  <a:tcPr marL="68580" marR="68580" marT="0" marB="0"/>
                </a:tc>
              </a:tr>
              <a:tr h="283693">
                <a:tc>
                  <a:txBody>
                    <a:bodyPr/>
                    <a:lstStyle/>
                    <a:p>
                      <a:pPr>
                        <a:lnSpc>
                          <a:spcPct val="115000"/>
                        </a:lnSpc>
                        <a:spcAft>
                          <a:spcPts val="0"/>
                        </a:spcAft>
                      </a:pPr>
                      <a:endParaRPr lang="en-US" sz="1800">
                        <a:latin typeface="Calibri"/>
                        <a:ea typeface="Times New Roman"/>
                        <a:cs typeface="Times New Roman"/>
                      </a:endParaRPr>
                    </a:p>
                  </a:txBody>
                  <a:tcPr marL="68580" marR="68580" marT="0" marB="0"/>
                </a:tc>
                <a:tc>
                  <a:txBody>
                    <a:bodyPr/>
                    <a:lstStyle/>
                    <a:p>
                      <a:pPr algn="ctr">
                        <a:lnSpc>
                          <a:spcPct val="115000"/>
                        </a:lnSpc>
                        <a:spcAft>
                          <a:spcPts val="0"/>
                        </a:spcAft>
                      </a:pPr>
                      <a:endParaRPr lang="en-US" sz="1800" dirty="0">
                        <a:latin typeface="Calibri"/>
                        <a:ea typeface="Times New Roman"/>
                        <a:cs typeface="Times New Roman"/>
                      </a:endParaRPr>
                    </a:p>
                  </a:txBody>
                  <a:tcPr marL="68580" marR="68580" marT="0" marB="0"/>
                </a:tc>
                <a:tc>
                  <a:txBody>
                    <a:bodyPr/>
                    <a:lstStyle/>
                    <a:p>
                      <a:pPr algn="ctr">
                        <a:lnSpc>
                          <a:spcPct val="115000"/>
                        </a:lnSpc>
                        <a:spcAft>
                          <a:spcPts val="0"/>
                        </a:spcAft>
                      </a:pPr>
                      <a:r>
                        <a:rPr lang="en-US" sz="1800" dirty="0">
                          <a:latin typeface="Calibri"/>
                          <a:ea typeface="Times New Roman"/>
                          <a:cs typeface="Times New Roman"/>
                        </a:rPr>
                        <a:t>60</a:t>
                      </a:r>
                      <a:endParaRPr lang="en-US" sz="1800" dirty="0">
                        <a:latin typeface="Calibri"/>
                        <a:ea typeface="Calibri"/>
                        <a:cs typeface="Times New Roman"/>
                      </a:endParaRPr>
                    </a:p>
                  </a:txBody>
                  <a:tcPr marL="68580" marR="68580" marT="0" marB="0"/>
                </a:tc>
              </a:tr>
            </a:tbl>
          </a:graphicData>
        </a:graphic>
      </p:graphicFrame>
      <p:sp>
        <p:nvSpPr>
          <p:cNvPr id="6" name="Rectangle 5"/>
          <p:cNvSpPr/>
          <p:nvPr/>
        </p:nvSpPr>
        <p:spPr>
          <a:xfrm>
            <a:off x="3564047" y="878682"/>
            <a:ext cx="6096000" cy="646331"/>
          </a:xfrm>
          <a:prstGeom prst="rect">
            <a:avLst/>
          </a:prstGeom>
        </p:spPr>
        <p:txBody>
          <a:bodyPr>
            <a:spAutoFit/>
          </a:bodyPr>
          <a:lstStyle/>
          <a:p>
            <a:pPr algn="ctr"/>
            <a:r>
              <a:rPr lang="en-US" dirty="0" smtClean="0"/>
              <a:t>List </a:t>
            </a:r>
            <a:r>
              <a:rPr lang="en-US" dirty="0" err="1" smtClean="0"/>
              <a:t>ofsubjects</a:t>
            </a:r>
            <a:r>
              <a:rPr lang="en-US" dirty="0" smtClean="0"/>
              <a:t> and credits (ECTS or comparable credit system)  for each of them</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val="3812234132"/>
              </p:ext>
            </p:extLst>
          </p:nvPr>
        </p:nvGraphicFramePr>
        <p:xfrm>
          <a:off x="1367072" y="1495850"/>
          <a:ext cx="8383510" cy="4694936"/>
        </p:xfrm>
        <a:graphic>
          <a:graphicData uri="http://schemas.openxmlformats.org/drawingml/2006/table">
            <a:tbl>
              <a:tblPr firstRow="1" bandRow="1">
                <a:tableStyleId>{5C22544A-7EE6-4342-B048-85BDC9FD1C3A}</a:tableStyleId>
              </a:tblPr>
              <a:tblGrid>
                <a:gridCol w="4725910"/>
                <a:gridCol w="2886126"/>
                <a:gridCol w="771474"/>
              </a:tblGrid>
              <a:tr h="283693">
                <a:tc>
                  <a:txBody>
                    <a:bodyPr/>
                    <a:lstStyle/>
                    <a:p>
                      <a:pPr>
                        <a:lnSpc>
                          <a:spcPct val="115000"/>
                        </a:lnSpc>
                        <a:spcAft>
                          <a:spcPts val="0"/>
                        </a:spcAft>
                      </a:pPr>
                      <a:r>
                        <a:rPr lang="en-US" sz="1800" dirty="0">
                          <a:latin typeface="Calibri"/>
                          <a:ea typeface="Times New Roman"/>
                          <a:cs typeface="Times New Roman"/>
                        </a:rPr>
                        <a:t>Subjects</a:t>
                      </a:r>
                      <a:endParaRPr lang="en-US" sz="1800" dirty="0">
                        <a:latin typeface="Calibri"/>
                        <a:ea typeface="Calibri"/>
                        <a:cs typeface="Times New Roman"/>
                      </a:endParaRPr>
                    </a:p>
                  </a:txBody>
                  <a:tcPr marL="68580" marR="68580" marT="0" marB="0"/>
                </a:tc>
                <a:tc>
                  <a:txBody>
                    <a:bodyPr/>
                    <a:lstStyle/>
                    <a:p>
                      <a:pPr algn="ctr">
                        <a:lnSpc>
                          <a:spcPct val="115000"/>
                        </a:lnSpc>
                        <a:spcAft>
                          <a:spcPts val="0"/>
                        </a:spcAft>
                      </a:pPr>
                      <a:r>
                        <a:rPr lang="sr-Latn-RS" sz="1800" dirty="0" smtClean="0">
                          <a:latin typeface="Calibri"/>
                          <a:ea typeface="Calibri"/>
                          <a:cs typeface="Times New Roman"/>
                        </a:rPr>
                        <a:t>University</a:t>
                      </a:r>
                      <a:endParaRPr lang="en-US" sz="1800" dirty="0">
                        <a:latin typeface="Calibri"/>
                        <a:ea typeface="Calibri"/>
                        <a:cs typeface="Times New Roman"/>
                      </a:endParaRPr>
                    </a:p>
                  </a:txBody>
                  <a:tcPr marL="68580" marR="68580" marT="0" marB="0"/>
                </a:tc>
                <a:tc>
                  <a:txBody>
                    <a:bodyPr/>
                    <a:lstStyle/>
                    <a:p>
                      <a:pPr algn="ctr">
                        <a:lnSpc>
                          <a:spcPct val="115000"/>
                        </a:lnSpc>
                        <a:spcAft>
                          <a:spcPts val="0"/>
                        </a:spcAft>
                      </a:pPr>
                      <a:endParaRPr lang="en-US" sz="1800" dirty="0">
                        <a:latin typeface="Calibri"/>
                        <a:ea typeface="Calibri"/>
                        <a:cs typeface="Times New Roman"/>
                      </a:endParaRPr>
                    </a:p>
                  </a:txBody>
                  <a:tcPr marL="68580" marR="68580" marT="0" marB="0"/>
                </a:tc>
              </a:tr>
              <a:tr h="283693">
                <a:tc>
                  <a:txBody>
                    <a:bodyPr/>
                    <a:lstStyle/>
                    <a:p>
                      <a:pPr>
                        <a:lnSpc>
                          <a:spcPct val="115000"/>
                        </a:lnSpc>
                        <a:spcAft>
                          <a:spcPts val="0"/>
                        </a:spcAft>
                      </a:pPr>
                      <a:r>
                        <a:rPr lang="en-US" sz="1800" dirty="0">
                          <a:latin typeface="Calibri"/>
                          <a:ea typeface="Times New Roman"/>
                          <a:cs typeface="Times New Roman"/>
                        </a:rPr>
                        <a:t>Soil and water degradation</a:t>
                      </a:r>
                      <a:endParaRPr lang="en-US" sz="1800" dirty="0">
                        <a:latin typeface="Calibri"/>
                        <a:ea typeface="Calibri"/>
                        <a:cs typeface="Times New Roman"/>
                      </a:endParaRPr>
                    </a:p>
                  </a:txBody>
                  <a:tcPr marL="68580" marR="68580" marT="0" marB="0"/>
                </a:tc>
                <a:tc>
                  <a:txBody>
                    <a:bodyPr/>
                    <a:lstStyle/>
                    <a:p>
                      <a:pPr algn="ctr">
                        <a:lnSpc>
                          <a:spcPct val="115000"/>
                        </a:lnSpc>
                        <a:spcAft>
                          <a:spcPts val="0"/>
                        </a:spcAft>
                      </a:pPr>
                      <a:r>
                        <a:rPr lang="en-US" sz="1800" dirty="0" err="1" smtClean="0">
                          <a:latin typeface="Calibri"/>
                          <a:ea typeface="Calibri"/>
                          <a:cs typeface="Times New Roman"/>
                        </a:rPr>
                        <a:t>Tatjana</a:t>
                      </a:r>
                      <a:r>
                        <a:rPr lang="en-US" sz="1800" baseline="0" dirty="0" smtClean="0">
                          <a:latin typeface="Calibri"/>
                          <a:ea typeface="Calibri"/>
                          <a:cs typeface="Times New Roman"/>
                        </a:rPr>
                        <a:t> G., </a:t>
                      </a:r>
                      <a:r>
                        <a:rPr lang="en-US" sz="1800" baseline="0" dirty="0" err="1" smtClean="0">
                          <a:latin typeface="Calibri"/>
                          <a:ea typeface="Calibri"/>
                          <a:cs typeface="Times New Roman"/>
                        </a:rPr>
                        <a:t>Miodrag</a:t>
                      </a:r>
                      <a:r>
                        <a:rPr lang="en-US" sz="1800" baseline="0" dirty="0" smtClean="0">
                          <a:latin typeface="Calibri"/>
                          <a:ea typeface="Calibri"/>
                          <a:cs typeface="Times New Roman"/>
                        </a:rPr>
                        <a:t> Z. </a:t>
                      </a:r>
                      <a:r>
                        <a:rPr lang="en-US" sz="1800" baseline="0" dirty="0" err="1" smtClean="0">
                          <a:latin typeface="Calibri"/>
                          <a:ea typeface="Calibri"/>
                          <a:cs typeface="Times New Roman"/>
                        </a:rPr>
                        <a:t>Marijana</a:t>
                      </a:r>
                      <a:r>
                        <a:rPr lang="en-US" sz="1800" baseline="0" dirty="0" smtClean="0">
                          <a:latin typeface="Calibri"/>
                          <a:ea typeface="Calibri"/>
                          <a:cs typeface="Times New Roman"/>
                        </a:rPr>
                        <a:t> K.S.</a:t>
                      </a:r>
                      <a:endParaRPr lang="en-US" sz="1800" dirty="0">
                        <a:latin typeface="Calibri"/>
                        <a:ea typeface="Calibri"/>
                        <a:cs typeface="Times New Roman"/>
                      </a:endParaRPr>
                    </a:p>
                  </a:txBody>
                  <a:tcPr marL="68580" marR="68580" marT="0" marB="0"/>
                </a:tc>
                <a:tc>
                  <a:txBody>
                    <a:bodyPr/>
                    <a:lstStyle/>
                    <a:p>
                      <a:pPr algn="ctr">
                        <a:lnSpc>
                          <a:spcPct val="115000"/>
                        </a:lnSpc>
                        <a:spcAft>
                          <a:spcPts val="0"/>
                        </a:spcAft>
                      </a:pPr>
                      <a:endParaRPr lang="en-US" sz="1800" dirty="0">
                        <a:latin typeface="Calibri"/>
                        <a:ea typeface="Calibri"/>
                        <a:cs typeface="Times New Roman"/>
                      </a:endParaRPr>
                    </a:p>
                  </a:txBody>
                  <a:tcPr marL="68580" marR="68580" marT="0" marB="0"/>
                </a:tc>
              </a:tr>
              <a:tr h="283693">
                <a:tc>
                  <a:txBody>
                    <a:bodyPr/>
                    <a:lstStyle/>
                    <a:p>
                      <a:pPr>
                        <a:lnSpc>
                          <a:spcPct val="115000"/>
                        </a:lnSpc>
                        <a:spcAft>
                          <a:spcPts val="0"/>
                        </a:spcAft>
                      </a:pPr>
                      <a:r>
                        <a:rPr lang="en-US" sz="1800" dirty="0">
                          <a:latin typeface="Calibri"/>
                          <a:ea typeface="Times New Roman"/>
                          <a:cs typeface="Times New Roman"/>
                        </a:rPr>
                        <a:t>Soil erosion protection</a:t>
                      </a:r>
                      <a:endParaRPr lang="en-US" sz="1800" dirty="0">
                        <a:latin typeface="Calibri"/>
                        <a:ea typeface="Calibri"/>
                        <a:cs typeface="Times New Roman"/>
                      </a:endParaRPr>
                    </a:p>
                  </a:txBody>
                  <a:tcPr marL="68580" marR="68580" marT="0" marB="0"/>
                </a:tc>
                <a:tc>
                  <a:txBody>
                    <a:bodyPr/>
                    <a:lstStyle/>
                    <a:p>
                      <a:pPr algn="ctr">
                        <a:lnSpc>
                          <a:spcPct val="115000"/>
                        </a:lnSpc>
                        <a:spcAft>
                          <a:spcPts val="0"/>
                        </a:spcAft>
                      </a:pPr>
                      <a:r>
                        <a:rPr lang="en-US" sz="1800" dirty="0" smtClean="0">
                          <a:latin typeface="Calibri"/>
                          <a:ea typeface="Calibri"/>
                          <a:cs typeface="Times New Roman"/>
                        </a:rPr>
                        <a:t>Radovan S., Ratko R.</a:t>
                      </a:r>
                      <a:endParaRPr lang="en-US" sz="1800" dirty="0">
                        <a:latin typeface="Calibri"/>
                        <a:ea typeface="Calibri"/>
                        <a:cs typeface="Times New Roman"/>
                      </a:endParaRPr>
                    </a:p>
                  </a:txBody>
                  <a:tcPr marL="68580" marR="68580" marT="0" marB="0"/>
                </a:tc>
                <a:tc>
                  <a:txBody>
                    <a:bodyPr/>
                    <a:lstStyle/>
                    <a:p>
                      <a:pPr algn="ctr">
                        <a:lnSpc>
                          <a:spcPct val="115000"/>
                        </a:lnSpc>
                        <a:spcAft>
                          <a:spcPts val="0"/>
                        </a:spcAft>
                      </a:pPr>
                      <a:endParaRPr lang="en-US" sz="1800" dirty="0">
                        <a:latin typeface="Calibri"/>
                        <a:ea typeface="Calibri"/>
                        <a:cs typeface="Times New Roman"/>
                      </a:endParaRPr>
                    </a:p>
                  </a:txBody>
                  <a:tcPr marL="68580" marR="68580" marT="0" marB="0"/>
                </a:tc>
              </a:tr>
              <a:tr h="283693">
                <a:tc>
                  <a:txBody>
                    <a:bodyPr/>
                    <a:lstStyle/>
                    <a:p>
                      <a:pPr>
                        <a:lnSpc>
                          <a:spcPct val="115000"/>
                        </a:lnSpc>
                        <a:spcAft>
                          <a:spcPts val="0"/>
                        </a:spcAft>
                      </a:pPr>
                      <a:r>
                        <a:rPr lang="en-US" sz="1800" dirty="0">
                          <a:latin typeface="Calibri"/>
                          <a:ea typeface="Times New Roman"/>
                          <a:cs typeface="Times New Roman"/>
                        </a:rPr>
                        <a:t>Torrential flood protection</a:t>
                      </a:r>
                      <a:endParaRPr lang="en-US" sz="1800" dirty="0">
                        <a:latin typeface="Calibri"/>
                        <a:ea typeface="Calibri"/>
                        <a:cs typeface="Times New Roman"/>
                      </a:endParaRPr>
                    </a:p>
                  </a:txBody>
                  <a:tcPr marL="68580" marR="68580" marT="0" marB="0"/>
                </a:tc>
                <a:tc>
                  <a:txBody>
                    <a:bodyPr/>
                    <a:lstStyle/>
                    <a:p>
                      <a:pPr algn="ctr">
                        <a:lnSpc>
                          <a:spcPct val="115000"/>
                        </a:lnSpc>
                        <a:spcAft>
                          <a:spcPts val="0"/>
                        </a:spcAft>
                      </a:pPr>
                      <a:r>
                        <a:rPr lang="en-US" sz="1800" dirty="0" smtClean="0">
                          <a:latin typeface="Calibri"/>
                          <a:ea typeface="Calibri"/>
                          <a:cs typeface="Times New Roman"/>
                        </a:rPr>
                        <a:t>Ratko R. </a:t>
                      </a:r>
                      <a:r>
                        <a:rPr lang="en-US" sz="1800" dirty="0" err="1" smtClean="0">
                          <a:latin typeface="Calibri"/>
                          <a:ea typeface="Calibri"/>
                          <a:cs typeface="Times New Roman"/>
                        </a:rPr>
                        <a:t>Muhamed</a:t>
                      </a:r>
                      <a:r>
                        <a:rPr lang="en-US" sz="1800" dirty="0" smtClean="0">
                          <a:latin typeface="Calibri"/>
                          <a:ea typeface="Calibri"/>
                          <a:cs typeface="Times New Roman"/>
                        </a:rPr>
                        <a:t> B.</a:t>
                      </a:r>
                      <a:endParaRPr lang="en-US" sz="1800" dirty="0">
                        <a:latin typeface="Calibri"/>
                        <a:ea typeface="Calibri"/>
                        <a:cs typeface="Times New Roman"/>
                      </a:endParaRPr>
                    </a:p>
                  </a:txBody>
                  <a:tcPr marL="68580" marR="68580" marT="0" marB="0"/>
                </a:tc>
                <a:tc>
                  <a:txBody>
                    <a:bodyPr/>
                    <a:lstStyle/>
                    <a:p>
                      <a:pPr algn="ctr">
                        <a:lnSpc>
                          <a:spcPct val="115000"/>
                        </a:lnSpc>
                        <a:spcAft>
                          <a:spcPts val="0"/>
                        </a:spcAft>
                      </a:pPr>
                      <a:endParaRPr lang="en-US" sz="1800" dirty="0">
                        <a:latin typeface="Calibri"/>
                        <a:ea typeface="Calibri"/>
                        <a:cs typeface="Times New Roman"/>
                      </a:endParaRPr>
                    </a:p>
                  </a:txBody>
                  <a:tcPr marL="68580" marR="68580" marT="0" marB="0"/>
                </a:tc>
              </a:tr>
              <a:tr h="283693">
                <a:tc>
                  <a:txBody>
                    <a:bodyPr/>
                    <a:lstStyle/>
                    <a:p>
                      <a:pPr>
                        <a:lnSpc>
                          <a:spcPct val="115000"/>
                        </a:lnSpc>
                        <a:spcAft>
                          <a:spcPts val="0"/>
                        </a:spcAft>
                      </a:pPr>
                      <a:r>
                        <a:rPr lang="en-US" sz="1800" dirty="0">
                          <a:latin typeface="Calibri"/>
                          <a:ea typeface="Times New Roman"/>
                          <a:cs typeface="Times New Roman"/>
                        </a:rPr>
                        <a:t>Integrative torrential watershed management </a:t>
                      </a:r>
                      <a:endParaRPr lang="en-US" sz="1800" dirty="0">
                        <a:latin typeface="Calibri"/>
                        <a:ea typeface="Calibri"/>
                        <a:cs typeface="Times New Roman"/>
                      </a:endParaRPr>
                    </a:p>
                  </a:txBody>
                  <a:tcPr marL="68580" marR="68580" marT="0" marB="0"/>
                </a:tc>
                <a:tc>
                  <a:txBody>
                    <a:bodyPr/>
                    <a:lstStyle/>
                    <a:p>
                      <a:pPr algn="ctr">
                        <a:lnSpc>
                          <a:spcPct val="115000"/>
                        </a:lnSpc>
                        <a:spcAft>
                          <a:spcPts val="0"/>
                        </a:spcAft>
                      </a:pPr>
                      <a:r>
                        <a:rPr lang="en-US" sz="1800" dirty="0" smtClean="0">
                          <a:latin typeface="Calibri"/>
                          <a:ea typeface="Calibri"/>
                          <a:cs typeface="Times New Roman"/>
                        </a:rPr>
                        <a:t>Nada D., Slobodan M, Mirjana T., </a:t>
                      </a:r>
                      <a:r>
                        <a:rPr lang="en-US" sz="1800" dirty="0" err="1" smtClean="0">
                          <a:latin typeface="Calibri"/>
                          <a:ea typeface="Calibri"/>
                          <a:cs typeface="Times New Roman"/>
                        </a:rPr>
                        <a:t>Miodrag</a:t>
                      </a:r>
                      <a:r>
                        <a:rPr lang="en-US" sz="1800" dirty="0" smtClean="0">
                          <a:latin typeface="Calibri"/>
                          <a:ea typeface="Calibri"/>
                          <a:cs typeface="Times New Roman"/>
                        </a:rPr>
                        <a:t> Z.,</a:t>
                      </a:r>
                      <a:r>
                        <a:rPr lang="en-US" sz="1800" baseline="0" dirty="0" smtClean="0">
                          <a:latin typeface="Calibri"/>
                          <a:ea typeface="Calibri"/>
                          <a:cs typeface="Times New Roman"/>
                        </a:rPr>
                        <a:t> </a:t>
                      </a:r>
                      <a:r>
                        <a:rPr lang="en-US" sz="1800" baseline="0" dirty="0" err="1" smtClean="0">
                          <a:latin typeface="Calibri"/>
                          <a:ea typeface="Calibri"/>
                          <a:cs typeface="Times New Roman"/>
                        </a:rPr>
                        <a:t>Muhamed</a:t>
                      </a:r>
                      <a:r>
                        <a:rPr lang="en-US" sz="1800" baseline="0" dirty="0" smtClean="0">
                          <a:latin typeface="Calibri"/>
                          <a:ea typeface="Calibri"/>
                          <a:cs typeface="Times New Roman"/>
                        </a:rPr>
                        <a:t> B.</a:t>
                      </a:r>
                      <a:endParaRPr lang="en-US" sz="1800" dirty="0">
                        <a:latin typeface="Calibri"/>
                        <a:ea typeface="Calibri"/>
                        <a:cs typeface="Times New Roman"/>
                      </a:endParaRPr>
                    </a:p>
                  </a:txBody>
                  <a:tcPr marL="68580" marR="68580" marT="0" marB="0"/>
                </a:tc>
                <a:tc>
                  <a:txBody>
                    <a:bodyPr/>
                    <a:lstStyle/>
                    <a:p>
                      <a:pPr algn="ctr">
                        <a:lnSpc>
                          <a:spcPct val="115000"/>
                        </a:lnSpc>
                        <a:spcAft>
                          <a:spcPts val="0"/>
                        </a:spcAft>
                      </a:pPr>
                      <a:endParaRPr lang="en-US" sz="1800" dirty="0">
                        <a:latin typeface="Calibri"/>
                        <a:ea typeface="Calibri"/>
                        <a:cs typeface="Times New Roman"/>
                      </a:endParaRPr>
                    </a:p>
                  </a:txBody>
                  <a:tcPr marL="68580" marR="68580" marT="0" marB="0"/>
                </a:tc>
              </a:tr>
              <a:tr h="283693">
                <a:tc>
                  <a:txBody>
                    <a:bodyPr/>
                    <a:lstStyle/>
                    <a:p>
                      <a:pPr>
                        <a:lnSpc>
                          <a:spcPct val="115000"/>
                        </a:lnSpc>
                        <a:spcAft>
                          <a:spcPts val="0"/>
                        </a:spcAft>
                      </a:pPr>
                      <a:endParaRPr lang="en-US" sz="1800" dirty="0">
                        <a:latin typeface="Calibri"/>
                        <a:ea typeface="Calibri"/>
                        <a:cs typeface="Times New Roman"/>
                      </a:endParaRPr>
                    </a:p>
                  </a:txBody>
                  <a:tcPr marL="68580" marR="68580" marT="0" marB="0">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endParaRPr lang="en-US" sz="1800" dirty="0">
                        <a:latin typeface="Calibri"/>
                        <a:ea typeface="Calibri"/>
                        <a:cs typeface="Times New Roman"/>
                      </a:endParaRPr>
                    </a:p>
                  </a:txBody>
                  <a:tcPr marL="68580" marR="68580" marT="0" marB="0">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endParaRPr lang="en-US" sz="1800" dirty="0">
                        <a:latin typeface="Calibri"/>
                        <a:ea typeface="Calibri"/>
                        <a:cs typeface="Times New Roman"/>
                      </a:endParaRPr>
                    </a:p>
                  </a:txBody>
                  <a:tcPr marL="68580" marR="68580" marT="0" marB="0">
                    <a:lnB w="12700" cap="flat" cmpd="sng" algn="ctr">
                      <a:solidFill>
                        <a:schemeClr val="tx1"/>
                      </a:solidFill>
                      <a:prstDash val="solid"/>
                      <a:round/>
                      <a:headEnd type="none" w="med" len="med"/>
                      <a:tailEnd type="none" w="med" len="med"/>
                    </a:lnB>
                  </a:tcPr>
                </a:tc>
              </a:tr>
              <a:tr h="283693">
                <a:tc>
                  <a:txBody>
                    <a:bodyPr/>
                    <a:lstStyle/>
                    <a:p>
                      <a:pPr>
                        <a:lnSpc>
                          <a:spcPct val="115000"/>
                        </a:lnSpc>
                        <a:spcAft>
                          <a:spcPts val="0"/>
                        </a:spcAft>
                      </a:pPr>
                      <a:r>
                        <a:rPr lang="en-US" sz="1800" dirty="0">
                          <a:latin typeface="Calibri"/>
                          <a:ea typeface="Times New Roman"/>
                          <a:cs typeface="Times New Roman"/>
                        </a:rPr>
                        <a:t>Elective subject I</a:t>
                      </a:r>
                      <a:endParaRPr lang="en-US" sz="1800" dirty="0">
                        <a:latin typeface="Calibri"/>
                        <a:ea typeface="Calibri"/>
                        <a:cs typeface="Times New Roman"/>
                      </a:endParaRPr>
                    </a:p>
                  </a:txBody>
                  <a:tcPr marL="68580" marR="68580" marT="0" marB="0">
                    <a:lnT w="12700" cap="flat" cmpd="sng" algn="ctr">
                      <a:solidFill>
                        <a:schemeClr val="tx1"/>
                      </a:solidFill>
                      <a:prstDash val="solid"/>
                      <a:round/>
                      <a:headEnd type="none" w="med" len="med"/>
                      <a:tailEnd type="none" w="med" len="med"/>
                    </a:lnT>
                  </a:tcPr>
                </a:tc>
                <a:tc>
                  <a:txBody>
                    <a:bodyPr/>
                    <a:lstStyle/>
                    <a:p>
                      <a:pPr algn="ctr">
                        <a:lnSpc>
                          <a:spcPct val="115000"/>
                        </a:lnSpc>
                        <a:spcAft>
                          <a:spcPts val="0"/>
                        </a:spcAft>
                      </a:pPr>
                      <a:endParaRPr lang="en-US" sz="1800" dirty="0">
                        <a:latin typeface="Calibri"/>
                        <a:ea typeface="Calibri"/>
                        <a:cs typeface="Times New Roman"/>
                      </a:endParaRPr>
                    </a:p>
                  </a:txBody>
                  <a:tcPr marL="68580" marR="68580" marT="0" marB="0">
                    <a:lnT w="12700" cap="flat" cmpd="sng" algn="ctr">
                      <a:solidFill>
                        <a:schemeClr val="tx1"/>
                      </a:solidFill>
                      <a:prstDash val="solid"/>
                      <a:round/>
                      <a:headEnd type="none" w="med" len="med"/>
                      <a:tailEnd type="none" w="med" len="med"/>
                    </a:lnT>
                  </a:tcPr>
                </a:tc>
                <a:tc>
                  <a:txBody>
                    <a:bodyPr/>
                    <a:lstStyle/>
                    <a:p>
                      <a:pPr algn="ctr">
                        <a:lnSpc>
                          <a:spcPct val="115000"/>
                        </a:lnSpc>
                        <a:spcAft>
                          <a:spcPts val="0"/>
                        </a:spcAft>
                      </a:pPr>
                      <a:endParaRPr lang="en-US" sz="1800" dirty="0">
                        <a:latin typeface="Calibri"/>
                        <a:ea typeface="Calibri"/>
                        <a:cs typeface="Times New Roman"/>
                      </a:endParaRPr>
                    </a:p>
                  </a:txBody>
                  <a:tcPr marL="68580" marR="68580" marT="0" marB="0">
                    <a:lnT w="12700" cap="flat" cmpd="sng" algn="ctr">
                      <a:solidFill>
                        <a:schemeClr val="tx1"/>
                      </a:solidFill>
                      <a:prstDash val="solid"/>
                      <a:round/>
                      <a:headEnd type="none" w="med" len="med"/>
                      <a:tailEnd type="none" w="med" len="med"/>
                    </a:lnT>
                  </a:tcPr>
                </a:tc>
              </a:tr>
              <a:tr h="283693">
                <a:tc>
                  <a:txBody>
                    <a:bodyPr/>
                    <a:lstStyle/>
                    <a:p>
                      <a:pPr>
                        <a:lnSpc>
                          <a:spcPct val="115000"/>
                        </a:lnSpc>
                        <a:spcAft>
                          <a:spcPts val="0"/>
                        </a:spcAft>
                      </a:pPr>
                      <a:r>
                        <a:rPr lang="en-US" sz="1800">
                          <a:latin typeface="Calibri"/>
                          <a:ea typeface="Times New Roman"/>
                          <a:cs typeface="Times New Roman"/>
                        </a:rPr>
                        <a:t>Elective subject II</a:t>
                      </a:r>
                      <a:endParaRPr lang="en-US" sz="1800">
                        <a:latin typeface="Calibri"/>
                        <a:ea typeface="Calibri"/>
                        <a:cs typeface="Times New Roman"/>
                      </a:endParaRPr>
                    </a:p>
                  </a:txBody>
                  <a:tcPr marL="68580" marR="68580" marT="0" marB="0">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endParaRPr lang="en-US" sz="1800" dirty="0">
                        <a:latin typeface="Calibri"/>
                        <a:ea typeface="Calibri"/>
                        <a:cs typeface="Times New Roman"/>
                      </a:endParaRPr>
                    </a:p>
                  </a:txBody>
                  <a:tcPr marL="68580" marR="68580" marT="0" marB="0">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endParaRPr lang="en-US" sz="1800" dirty="0">
                        <a:latin typeface="Calibri"/>
                        <a:ea typeface="Calibri"/>
                        <a:cs typeface="Times New Roman"/>
                      </a:endParaRPr>
                    </a:p>
                  </a:txBody>
                  <a:tcPr marL="68580" marR="68580" marT="0" marB="0">
                    <a:lnB w="12700" cap="flat" cmpd="sng" algn="ctr">
                      <a:solidFill>
                        <a:schemeClr val="tx1"/>
                      </a:solidFill>
                      <a:prstDash val="solid"/>
                      <a:round/>
                      <a:headEnd type="none" w="med" len="med"/>
                      <a:tailEnd type="none" w="med" len="med"/>
                    </a:lnB>
                  </a:tcPr>
                </a:tc>
              </a:tr>
              <a:tr h="283693">
                <a:tc>
                  <a:txBody>
                    <a:bodyPr/>
                    <a:lstStyle/>
                    <a:p>
                      <a:pPr>
                        <a:lnSpc>
                          <a:spcPct val="115000"/>
                        </a:lnSpc>
                        <a:spcAft>
                          <a:spcPts val="0"/>
                        </a:spcAft>
                      </a:pPr>
                      <a:r>
                        <a:rPr lang="en-US" sz="1800" dirty="0">
                          <a:latin typeface="Calibri"/>
                          <a:ea typeface="Times New Roman"/>
                          <a:cs typeface="Times New Roman"/>
                        </a:rPr>
                        <a:t>Study -research work</a:t>
                      </a:r>
                      <a:endParaRPr lang="en-US" sz="1800" dirty="0">
                        <a:latin typeface="Calibri"/>
                        <a:ea typeface="Calibri"/>
                        <a:cs typeface="Times New Roman"/>
                      </a:endParaRPr>
                    </a:p>
                  </a:txBody>
                  <a:tcPr marL="68580" marR="68580" marT="0" marB="0">
                    <a:lnT w="12700" cap="flat" cmpd="sng" algn="ctr">
                      <a:solidFill>
                        <a:schemeClr val="tx1"/>
                      </a:solidFill>
                      <a:prstDash val="solid"/>
                      <a:round/>
                      <a:headEnd type="none" w="med" len="med"/>
                      <a:tailEnd type="none" w="med" len="med"/>
                    </a:lnT>
                  </a:tcPr>
                </a:tc>
                <a:tc>
                  <a:txBody>
                    <a:bodyPr/>
                    <a:lstStyle/>
                    <a:p>
                      <a:pPr algn="ctr">
                        <a:lnSpc>
                          <a:spcPct val="115000"/>
                        </a:lnSpc>
                        <a:spcAft>
                          <a:spcPts val="0"/>
                        </a:spcAft>
                      </a:pPr>
                      <a:endParaRPr lang="en-US" sz="1800" dirty="0">
                        <a:latin typeface="Calibri"/>
                        <a:ea typeface="Calibri"/>
                        <a:cs typeface="Times New Roman"/>
                      </a:endParaRPr>
                    </a:p>
                  </a:txBody>
                  <a:tcPr marL="68580" marR="68580" marT="0" marB="0">
                    <a:lnT w="12700" cap="flat" cmpd="sng" algn="ctr">
                      <a:solidFill>
                        <a:schemeClr val="tx1"/>
                      </a:solidFill>
                      <a:prstDash val="solid"/>
                      <a:round/>
                      <a:headEnd type="none" w="med" len="med"/>
                      <a:tailEnd type="none" w="med" len="med"/>
                    </a:lnT>
                  </a:tcPr>
                </a:tc>
                <a:tc>
                  <a:txBody>
                    <a:bodyPr/>
                    <a:lstStyle/>
                    <a:p>
                      <a:pPr algn="ctr">
                        <a:lnSpc>
                          <a:spcPct val="115000"/>
                        </a:lnSpc>
                        <a:spcAft>
                          <a:spcPts val="0"/>
                        </a:spcAft>
                      </a:pPr>
                      <a:endParaRPr lang="en-US" sz="1800" dirty="0">
                        <a:latin typeface="Calibri"/>
                        <a:ea typeface="Calibri"/>
                        <a:cs typeface="Times New Roman"/>
                      </a:endParaRPr>
                    </a:p>
                  </a:txBody>
                  <a:tcPr marL="68580" marR="68580" marT="0" marB="0">
                    <a:lnT w="12700" cap="flat" cmpd="sng" algn="ctr">
                      <a:solidFill>
                        <a:schemeClr val="tx1"/>
                      </a:solidFill>
                      <a:prstDash val="solid"/>
                      <a:round/>
                      <a:headEnd type="none" w="med" len="med"/>
                      <a:tailEnd type="none" w="med" len="med"/>
                    </a:lnT>
                  </a:tcPr>
                </a:tc>
              </a:tr>
              <a:tr h="283693">
                <a:tc>
                  <a:txBody>
                    <a:bodyPr/>
                    <a:lstStyle/>
                    <a:p>
                      <a:pPr>
                        <a:lnSpc>
                          <a:spcPct val="115000"/>
                        </a:lnSpc>
                        <a:spcAft>
                          <a:spcPts val="0"/>
                        </a:spcAft>
                      </a:pPr>
                      <a:r>
                        <a:rPr lang="en-US" sz="1800">
                          <a:latin typeface="Calibri"/>
                          <a:ea typeface="Times New Roman"/>
                          <a:cs typeface="Times New Roman"/>
                        </a:rPr>
                        <a:t>Professional practice</a:t>
                      </a:r>
                      <a:endParaRPr lang="en-US" sz="1800">
                        <a:latin typeface="Calibri"/>
                        <a:ea typeface="Calibri"/>
                        <a:cs typeface="Times New Roman"/>
                      </a:endParaRPr>
                    </a:p>
                  </a:txBody>
                  <a:tcPr marL="68580" marR="68580" marT="0" marB="0"/>
                </a:tc>
                <a:tc>
                  <a:txBody>
                    <a:bodyPr/>
                    <a:lstStyle/>
                    <a:p>
                      <a:pPr algn="ctr">
                        <a:lnSpc>
                          <a:spcPct val="115000"/>
                        </a:lnSpc>
                        <a:spcAft>
                          <a:spcPts val="0"/>
                        </a:spcAft>
                      </a:pPr>
                      <a:endParaRPr lang="en-US" sz="1800" dirty="0">
                        <a:latin typeface="Calibri"/>
                        <a:ea typeface="Calibri"/>
                        <a:cs typeface="Times New Roman"/>
                      </a:endParaRPr>
                    </a:p>
                  </a:txBody>
                  <a:tcPr marL="68580" marR="68580" marT="0" marB="0"/>
                </a:tc>
                <a:tc>
                  <a:txBody>
                    <a:bodyPr/>
                    <a:lstStyle/>
                    <a:p>
                      <a:pPr algn="ctr">
                        <a:lnSpc>
                          <a:spcPct val="115000"/>
                        </a:lnSpc>
                        <a:spcAft>
                          <a:spcPts val="0"/>
                        </a:spcAft>
                      </a:pPr>
                      <a:endParaRPr lang="en-US" sz="1800" dirty="0">
                        <a:latin typeface="Calibri"/>
                        <a:ea typeface="Calibri"/>
                        <a:cs typeface="Times New Roman"/>
                      </a:endParaRPr>
                    </a:p>
                  </a:txBody>
                  <a:tcPr marL="68580" marR="68580" marT="0" marB="0"/>
                </a:tc>
              </a:tr>
              <a:tr h="283693">
                <a:tc>
                  <a:txBody>
                    <a:bodyPr/>
                    <a:lstStyle/>
                    <a:p>
                      <a:pPr>
                        <a:lnSpc>
                          <a:spcPct val="115000"/>
                        </a:lnSpc>
                        <a:spcAft>
                          <a:spcPts val="0"/>
                        </a:spcAft>
                      </a:pPr>
                      <a:r>
                        <a:rPr lang="en-US" sz="1800">
                          <a:latin typeface="Calibri"/>
                          <a:ea typeface="Times New Roman"/>
                          <a:cs typeface="Times New Roman"/>
                        </a:rPr>
                        <a:t>Master work</a:t>
                      </a:r>
                      <a:endParaRPr lang="en-US" sz="1800">
                        <a:latin typeface="Calibri"/>
                        <a:ea typeface="Calibri"/>
                        <a:cs typeface="Times New Roman"/>
                      </a:endParaRPr>
                    </a:p>
                  </a:txBody>
                  <a:tcPr marL="68580" marR="68580" marT="0" marB="0"/>
                </a:tc>
                <a:tc>
                  <a:txBody>
                    <a:bodyPr/>
                    <a:lstStyle/>
                    <a:p>
                      <a:pPr algn="ctr">
                        <a:lnSpc>
                          <a:spcPct val="115000"/>
                        </a:lnSpc>
                        <a:spcAft>
                          <a:spcPts val="0"/>
                        </a:spcAft>
                      </a:pPr>
                      <a:endParaRPr lang="en-US" sz="1800" dirty="0">
                        <a:latin typeface="Calibri"/>
                        <a:ea typeface="Calibri"/>
                        <a:cs typeface="Times New Roman"/>
                      </a:endParaRPr>
                    </a:p>
                  </a:txBody>
                  <a:tcPr marL="68580" marR="68580" marT="0" marB="0"/>
                </a:tc>
                <a:tc>
                  <a:txBody>
                    <a:bodyPr/>
                    <a:lstStyle/>
                    <a:p>
                      <a:pPr algn="ctr">
                        <a:lnSpc>
                          <a:spcPct val="115000"/>
                        </a:lnSpc>
                        <a:spcAft>
                          <a:spcPts val="0"/>
                        </a:spcAft>
                      </a:pPr>
                      <a:endParaRPr lang="en-US" sz="1800" dirty="0">
                        <a:latin typeface="Calibri"/>
                        <a:ea typeface="Calibri"/>
                        <a:cs typeface="Times New Roman"/>
                      </a:endParaRPr>
                    </a:p>
                  </a:txBody>
                  <a:tcPr marL="68580" marR="68580" marT="0" marB="0"/>
                </a:tc>
              </a:tr>
              <a:tr h="283693">
                <a:tc>
                  <a:txBody>
                    <a:bodyPr/>
                    <a:lstStyle/>
                    <a:p>
                      <a:pPr>
                        <a:lnSpc>
                          <a:spcPct val="115000"/>
                        </a:lnSpc>
                        <a:spcAft>
                          <a:spcPts val="0"/>
                        </a:spcAft>
                      </a:pPr>
                      <a:endParaRPr lang="en-US" sz="1800">
                        <a:latin typeface="Calibri"/>
                        <a:ea typeface="Times New Roman"/>
                        <a:cs typeface="Times New Roman"/>
                      </a:endParaRPr>
                    </a:p>
                  </a:txBody>
                  <a:tcPr marL="68580" marR="68580" marT="0" marB="0"/>
                </a:tc>
                <a:tc>
                  <a:txBody>
                    <a:bodyPr/>
                    <a:lstStyle/>
                    <a:p>
                      <a:pPr algn="ctr">
                        <a:lnSpc>
                          <a:spcPct val="115000"/>
                        </a:lnSpc>
                        <a:spcAft>
                          <a:spcPts val="0"/>
                        </a:spcAft>
                      </a:pPr>
                      <a:endParaRPr lang="en-US" sz="1800" dirty="0">
                        <a:latin typeface="Calibri"/>
                        <a:ea typeface="Times New Roman"/>
                        <a:cs typeface="Times New Roman"/>
                      </a:endParaRPr>
                    </a:p>
                  </a:txBody>
                  <a:tcPr marL="68580" marR="68580" marT="0" marB="0"/>
                </a:tc>
                <a:tc>
                  <a:txBody>
                    <a:bodyPr/>
                    <a:lstStyle/>
                    <a:p>
                      <a:pPr algn="ctr">
                        <a:lnSpc>
                          <a:spcPct val="115000"/>
                        </a:lnSpc>
                        <a:spcAft>
                          <a:spcPts val="0"/>
                        </a:spcAft>
                      </a:pPr>
                      <a:endParaRPr lang="en-US" sz="1800" dirty="0">
                        <a:latin typeface="Calibri"/>
                        <a:ea typeface="Calibri"/>
                        <a:cs typeface="Times New Roman"/>
                      </a:endParaRPr>
                    </a:p>
                  </a:txBody>
                  <a:tcPr marL="68580" marR="68580" marT="0" marB="0"/>
                </a:tc>
              </a:tr>
            </a:tbl>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Table 8"/>
          <p:cNvGraphicFramePr>
            <a:graphicFrameLocks noGrp="1"/>
          </p:cNvGraphicFramePr>
          <p:nvPr>
            <p:extLst>
              <p:ext uri="{D42A27DB-BD31-4B8C-83A1-F6EECF244321}">
                <p14:modId xmlns:p14="http://schemas.microsoft.com/office/powerpoint/2010/main" val="1315356755"/>
              </p:ext>
            </p:extLst>
          </p:nvPr>
        </p:nvGraphicFramePr>
        <p:xfrm>
          <a:off x="1742496" y="374007"/>
          <a:ext cx="8127999" cy="5996313"/>
        </p:xfrm>
        <a:graphic>
          <a:graphicData uri="http://schemas.openxmlformats.org/drawingml/2006/table">
            <a:tbl>
              <a:tblPr firstRow="1" bandRow="1">
                <a:tableStyleId>{5C22544A-7EE6-4342-B048-85BDC9FD1C3A}</a:tableStyleId>
              </a:tblPr>
              <a:tblGrid>
                <a:gridCol w="4405014"/>
                <a:gridCol w="3341264"/>
                <a:gridCol w="381721"/>
              </a:tblGrid>
              <a:tr h="294307">
                <a:tc>
                  <a:txBody>
                    <a:bodyPr/>
                    <a:lstStyle/>
                    <a:p>
                      <a:endParaRPr lang="en-US" dirty="0"/>
                    </a:p>
                  </a:txBody>
                  <a:tcPr/>
                </a:tc>
                <a:tc>
                  <a:txBody>
                    <a:bodyPr/>
                    <a:lstStyle/>
                    <a:p>
                      <a:r>
                        <a:rPr lang="sr-Latn-RS" dirty="0" smtClean="0"/>
                        <a:t>University</a:t>
                      </a:r>
                      <a:endParaRPr lang="en-US" dirty="0"/>
                    </a:p>
                  </a:txBody>
                  <a:tcPr/>
                </a:tc>
                <a:tc>
                  <a:txBody>
                    <a:bodyPr/>
                    <a:lstStyle/>
                    <a:p>
                      <a:endParaRPr lang="en-US" dirty="0"/>
                    </a:p>
                  </a:txBody>
                  <a:tcPr/>
                </a:tc>
              </a:tr>
              <a:tr h="32925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1" dirty="0" smtClean="0"/>
                        <a:t>List of electives subjects I</a:t>
                      </a:r>
                    </a:p>
                  </a:txBody>
                  <a:tcPr/>
                </a:tc>
                <a:tc>
                  <a:txBody>
                    <a:bodyPr/>
                    <a:lstStyle/>
                    <a:p>
                      <a:endParaRPr lang="en-US" sz="1600"/>
                    </a:p>
                  </a:txBody>
                  <a:tcPr/>
                </a:tc>
                <a:tc>
                  <a:txBody>
                    <a:bodyPr/>
                    <a:lstStyle/>
                    <a:p>
                      <a:endParaRPr lang="en-US" sz="1600" dirty="0"/>
                    </a:p>
                  </a:txBody>
                  <a:tcPr/>
                </a:tc>
              </a:tr>
              <a:tr h="329259">
                <a:tc>
                  <a:txBody>
                    <a:bodyPr/>
                    <a:lstStyle/>
                    <a:p>
                      <a:r>
                        <a:rPr lang="en-US" sz="1600" dirty="0" smtClean="0"/>
                        <a:t>Land melioration</a:t>
                      </a:r>
                      <a:endParaRPr lang="en-US" sz="1600" dirty="0"/>
                    </a:p>
                  </a:txBody>
                  <a:tcPr/>
                </a:tc>
                <a:tc>
                  <a:txBody>
                    <a:bodyPr/>
                    <a:lstStyle/>
                    <a:p>
                      <a:r>
                        <a:rPr lang="en-US" sz="1600" dirty="0" smtClean="0"/>
                        <a:t>Radovan S.</a:t>
                      </a:r>
                      <a:endParaRPr lang="en-US" sz="1600" dirty="0"/>
                    </a:p>
                  </a:txBody>
                  <a:tcPr/>
                </a:tc>
                <a:tc>
                  <a:txBody>
                    <a:bodyPr/>
                    <a:lstStyle/>
                    <a:p>
                      <a:endParaRPr lang="en-US" sz="1600" dirty="0"/>
                    </a:p>
                  </a:txBody>
                  <a:tcPr/>
                </a:tc>
              </a:tr>
              <a:tr h="32925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Conservation</a:t>
                      </a:r>
                      <a:r>
                        <a:rPr lang="en-US" sz="1600" baseline="0" dirty="0" smtClean="0"/>
                        <a:t> of karst terrain</a:t>
                      </a:r>
                      <a:endParaRPr lang="en-US" sz="1600" dirty="0" smtClean="0"/>
                    </a:p>
                  </a:txBody>
                  <a:tcPr/>
                </a:tc>
                <a:tc>
                  <a:txBody>
                    <a:bodyPr/>
                    <a:lstStyle/>
                    <a:p>
                      <a:r>
                        <a:rPr lang="en-US" sz="1600" dirty="0" err="1" smtClean="0"/>
                        <a:t>Cemal</a:t>
                      </a:r>
                      <a:r>
                        <a:rPr lang="en-US" sz="1600" baseline="0" dirty="0" smtClean="0"/>
                        <a:t> V., </a:t>
                      </a:r>
                      <a:r>
                        <a:rPr lang="en-US" sz="1600" baseline="0" dirty="0" err="1" smtClean="0"/>
                        <a:t>Muhamed</a:t>
                      </a:r>
                      <a:r>
                        <a:rPr lang="en-US" sz="1600" baseline="0" dirty="0" smtClean="0"/>
                        <a:t> B., </a:t>
                      </a:r>
                      <a:r>
                        <a:rPr lang="en-US" sz="1600" baseline="0" dirty="0" err="1" smtClean="0"/>
                        <a:t>Emira</a:t>
                      </a:r>
                      <a:r>
                        <a:rPr lang="en-US" sz="1600" baseline="0" dirty="0" smtClean="0"/>
                        <a:t> H.</a:t>
                      </a:r>
                      <a:endParaRPr lang="en-US" sz="1600" dirty="0"/>
                    </a:p>
                  </a:txBody>
                  <a:tcPr/>
                </a:tc>
                <a:tc>
                  <a:txBody>
                    <a:bodyPr/>
                    <a:lstStyle/>
                    <a:p>
                      <a:endParaRPr lang="en-US" sz="1600" dirty="0"/>
                    </a:p>
                  </a:txBody>
                  <a:tcPr/>
                </a:tc>
              </a:tr>
              <a:tr h="32925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Climate </a:t>
                      </a:r>
                      <a:r>
                        <a:rPr lang="en-US" sz="1600" dirty="0" smtClean="0"/>
                        <a:t>change</a:t>
                      </a:r>
                      <a:r>
                        <a:rPr lang="en-US" sz="1600" baseline="0" dirty="0" smtClean="0"/>
                        <a:t> adaptation</a:t>
                      </a:r>
                      <a:endParaRPr lang="en-US" sz="1600" dirty="0" smtClean="0"/>
                    </a:p>
                  </a:txBody>
                  <a:tcPr/>
                </a:tc>
                <a:tc>
                  <a:txBody>
                    <a:bodyPr/>
                    <a:lstStyle/>
                    <a:p>
                      <a:r>
                        <a:rPr lang="en-US" sz="1600" dirty="0" smtClean="0"/>
                        <a:t>Slobodan M.</a:t>
                      </a:r>
                      <a:endParaRPr lang="en-US" sz="1600" dirty="0"/>
                    </a:p>
                  </a:txBody>
                  <a:tcPr/>
                </a:tc>
                <a:tc>
                  <a:txBody>
                    <a:bodyPr/>
                    <a:lstStyle/>
                    <a:p>
                      <a:endParaRPr lang="en-US" sz="1600" dirty="0"/>
                    </a:p>
                  </a:txBody>
                  <a:tcPr/>
                </a:tc>
              </a:tr>
              <a:tr h="329259">
                <a:tc>
                  <a:txBody>
                    <a:bodyPr/>
                    <a:lstStyle/>
                    <a:p>
                      <a:pPr lvl="0">
                        <a:lnSpc>
                          <a:spcPct val="100000"/>
                        </a:lnSpc>
                        <a:spcBef>
                          <a:spcPts val="0"/>
                        </a:spcBef>
                      </a:pPr>
                      <a:r>
                        <a:rPr lang="en-US" sz="1600" dirty="0" smtClean="0"/>
                        <a:t>Project </a:t>
                      </a:r>
                      <a:r>
                        <a:rPr lang="en-US" sz="1600" dirty="0" smtClean="0"/>
                        <a:t>management for natural resources protection</a:t>
                      </a:r>
                      <a:endParaRPr lang="en-US" sz="1600" dirty="0" smtClean="0"/>
                    </a:p>
                  </a:txBody>
                  <a:tcPr/>
                </a:tc>
                <a:tc>
                  <a:txBody>
                    <a:bodyPr/>
                    <a:lstStyle/>
                    <a:p>
                      <a:r>
                        <a:rPr lang="en-US" sz="1600" dirty="0" smtClean="0"/>
                        <a:t>Nada D., </a:t>
                      </a:r>
                      <a:r>
                        <a:rPr lang="en-US" sz="1600" dirty="0" err="1" smtClean="0"/>
                        <a:t>Tijana</a:t>
                      </a:r>
                      <a:r>
                        <a:rPr lang="en-US" sz="1600" dirty="0" smtClean="0"/>
                        <a:t> V.</a:t>
                      </a:r>
                      <a:endParaRPr lang="en-US" sz="1600" dirty="0"/>
                    </a:p>
                  </a:txBody>
                  <a:tcPr/>
                </a:tc>
                <a:tc>
                  <a:txBody>
                    <a:bodyPr/>
                    <a:lstStyle/>
                    <a:p>
                      <a:endParaRPr lang="en-US" sz="1600" dirty="0"/>
                    </a:p>
                  </a:txBody>
                  <a:tcPr/>
                </a:tc>
              </a:tr>
              <a:tr h="32925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Sustainable land management </a:t>
                      </a:r>
                      <a:endParaRPr lang="sr-Latn-RS" sz="1600" dirty="0" smtClean="0"/>
                    </a:p>
                  </a:txBody>
                  <a:tcPr/>
                </a:tc>
                <a:tc>
                  <a:txBody>
                    <a:bodyPr/>
                    <a:lstStyle/>
                    <a:p>
                      <a:r>
                        <a:rPr lang="en-US" sz="1600" dirty="0" err="1" smtClean="0"/>
                        <a:t>Marijana</a:t>
                      </a:r>
                      <a:r>
                        <a:rPr lang="en-US" sz="1600" dirty="0" smtClean="0"/>
                        <a:t> K.S.</a:t>
                      </a:r>
                    </a:p>
                    <a:p>
                      <a:r>
                        <a:rPr lang="en-US" sz="1600" dirty="0" err="1" smtClean="0"/>
                        <a:t>Miodrag</a:t>
                      </a:r>
                      <a:r>
                        <a:rPr lang="en-US" sz="1600" baseline="0" dirty="0" smtClean="0"/>
                        <a:t> Z.</a:t>
                      </a:r>
                    </a:p>
                    <a:p>
                      <a:r>
                        <a:rPr lang="en-US" sz="1600" baseline="0" dirty="0" smtClean="0"/>
                        <a:t>Mirjana T.</a:t>
                      </a:r>
                      <a:endParaRPr lang="en-US" sz="1600" dirty="0"/>
                    </a:p>
                  </a:txBody>
                  <a:tcPr/>
                </a:tc>
                <a:tc>
                  <a:txBody>
                    <a:bodyPr/>
                    <a:lstStyle/>
                    <a:p>
                      <a:endParaRPr lang="en-US" sz="1600" dirty="0"/>
                    </a:p>
                  </a:txBody>
                  <a:tcPr/>
                </a:tc>
              </a:tr>
              <a:tr h="329259">
                <a:tc>
                  <a:txBody>
                    <a:bodyPr/>
                    <a:lstStyle/>
                    <a:p>
                      <a:endParaRPr lang="en-US" sz="1600" dirty="0"/>
                    </a:p>
                  </a:txBody>
                  <a:tcPr/>
                </a:tc>
                <a:tc>
                  <a:txBody>
                    <a:bodyPr/>
                    <a:lstStyle/>
                    <a:p>
                      <a:endParaRPr lang="en-US" sz="1600" dirty="0"/>
                    </a:p>
                  </a:txBody>
                  <a:tcPr/>
                </a:tc>
                <a:tc>
                  <a:txBody>
                    <a:bodyPr/>
                    <a:lstStyle/>
                    <a:p>
                      <a:endParaRPr lang="en-US" sz="1600" dirty="0"/>
                    </a:p>
                  </a:txBody>
                  <a:tcPr/>
                </a:tc>
              </a:tr>
              <a:tr h="32925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1" dirty="0" smtClean="0"/>
                        <a:t>List of electives subjects II</a:t>
                      </a:r>
                    </a:p>
                  </a:txBody>
                  <a:tcPr/>
                </a:tc>
                <a:tc>
                  <a:txBody>
                    <a:bodyPr/>
                    <a:lstStyle/>
                    <a:p>
                      <a:endParaRPr lang="en-US" sz="1600" dirty="0"/>
                    </a:p>
                  </a:txBody>
                  <a:tcPr/>
                </a:tc>
                <a:tc>
                  <a:txBody>
                    <a:bodyPr/>
                    <a:lstStyle/>
                    <a:p>
                      <a:endParaRPr lang="en-US" sz="1600" dirty="0"/>
                    </a:p>
                  </a:txBody>
                  <a:tcPr/>
                </a:tc>
              </a:tr>
              <a:tr h="329259">
                <a:tc>
                  <a:txBody>
                    <a:bodyPr/>
                    <a:lstStyle/>
                    <a:p>
                      <a:r>
                        <a:rPr lang="en-US" sz="1600" dirty="0" smtClean="0"/>
                        <a:t>Natural disasters risks </a:t>
                      </a:r>
                      <a:r>
                        <a:rPr lang="en-US" sz="1600" dirty="0" err="1" smtClean="0"/>
                        <a:t>manageme</a:t>
                      </a:r>
                      <a:r>
                        <a:rPr lang="sr-Latn-RS" sz="1600" dirty="0" smtClean="0"/>
                        <a:t>nt</a:t>
                      </a:r>
                      <a:endParaRPr lang="en-US" sz="1600" dirty="0"/>
                    </a:p>
                  </a:txBody>
                  <a:tcPr/>
                </a:tc>
                <a:tc>
                  <a:txBody>
                    <a:bodyPr/>
                    <a:lstStyle/>
                    <a:p>
                      <a:r>
                        <a:rPr lang="en-US" sz="1600" dirty="0" smtClean="0"/>
                        <a:t>Slobodan M. </a:t>
                      </a:r>
                      <a:r>
                        <a:rPr lang="en-US" sz="1600" dirty="0" err="1" smtClean="0"/>
                        <a:t>Snezana</a:t>
                      </a:r>
                      <a:r>
                        <a:rPr lang="en-US" sz="1600" baseline="0" dirty="0" smtClean="0"/>
                        <a:t> Z.</a:t>
                      </a:r>
                      <a:endParaRPr lang="en-US" sz="1600" dirty="0"/>
                    </a:p>
                  </a:txBody>
                  <a:tcPr/>
                </a:tc>
                <a:tc>
                  <a:txBody>
                    <a:bodyPr/>
                    <a:lstStyle/>
                    <a:p>
                      <a:endParaRPr lang="en-US" sz="1600" dirty="0"/>
                    </a:p>
                  </a:txBody>
                  <a:tcPr/>
                </a:tc>
              </a:tr>
              <a:tr h="329259">
                <a:tc>
                  <a:txBody>
                    <a:bodyPr/>
                    <a:lstStyle/>
                    <a:p>
                      <a:r>
                        <a:rPr lang="en-US" sz="1600" dirty="0" smtClean="0"/>
                        <a:t>Land degradation and ecosystem  services</a:t>
                      </a:r>
                      <a:endParaRPr lang="en-US" sz="1600" dirty="0"/>
                    </a:p>
                  </a:txBody>
                  <a:tcPr/>
                </a:tc>
                <a:tc>
                  <a:txBody>
                    <a:bodyPr/>
                    <a:lstStyle/>
                    <a:p>
                      <a:r>
                        <a:rPr lang="en-US" sz="1600" dirty="0" smtClean="0"/>
                        <a:t>Mirjana</a:t>
                      </a:r>
                      <a:r>
                        <a:rPr lang="en-US" sz="1600" baseline="0" dirty="0" smtClean="0"/>
                        <a:t> T.,  </a:t>
                      </a:r>
                      <a:r>
                        <a:rPr lang="en-US" sz="1600" baseline="0" dirty="0" err="1" smtClean="0"/>
                        <a:t>Marijana</a:t>
                      </a:r>
                      <a:r>
                        <a:rPr lang="en-US" sz="1600" baseline="0" dirty="0" smtClean="0"/>
                        <a:t> K.S.</a:t>
                      </a:r>
                      <a:endParaRPr lang="en-US" sz="1600" dirty="0"/>
                    </a:p>
                  </a:txBody>
                  <a:tcPr/>
                </a:tc>
                <a:tc>
                  <a:txBody>
                    <a:bodyPr/>
                    <a:lstStyle/>
                    <a:p>
                      <a:endParaRPr lang="en-US" sz="1600" dirty="0"/>
                    </a:p>
                  </a:txBody>
                  <a:tcPr/>
                </a:tc>
              </a:tr>
              <a:tr h="38799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Torrent monitoring and early warning system </a:t>
                      </a:r>
                    </a:p>
                  </a:txBody>
                  <a:tcPr/>
                </a:tc>
                <a:tc>
                  <a:txBody>
                    <a:bodyPr/>
                    <a:lstStyle/>
                    <a:p>
                      <a:r>
                        <a:rPr lang="en-US" sz="1600" dirty="0" smtClean="0"/>
                        <a:t>Ratko R., </a:t>
                      </a:r>
                      <a:r>
                        <a:rPr lang="en-US" sz="1600" dirty="0" err="1" smtClean="0"/>
                        <a:t>Muhamed</a:t>
                      </a:r>
                      <a:r>
                        <a:rPr lang="en-US" sz="1600" baseline="0" dirty="0" smtClean="0"/>
                        <a:t> B. </a:t>
                      </a:r>
                      <a:r>
                        <a:rPr lang="en-US" sz="1600" baseline="0" dirty="0" err="1" smtClean="0"/>
                        <a:t>Dejan</a:t>
                      </a:r>
                      <a:r>
                        <a:rPr lang="en-US" sz="1600" baseline="0" dirty="0" smtClean="0"/>
                        <a:t> </a:t>
                      </a:r>
                      <a:r>
                        <a:rPr lang="en-US" sz="1600" baseline="0" dirty="0" err="1" smtClean="0"/>
                        <a:t>Vasovic</a:t>
                      </a:r>
                      <a:r>
                        <a:rPr lang="en-US" sz="1600" baseline="0" dirty="0" smtClean="0"/>
                        <a:t> </a:t>
                      </a:r>
                      <a:endParaRPr lang="en-US" sz="1600" dirty="0"/>
                    </a:p>
                  </a:txBody>
                  <a:tcPr/>
                </a:tc>
                <a:tc>
                  <a:txBody>
                    <a:bodyPr/>
                    <a:lstStyle/>
                    <a:p>
                      <a:endParaRPr lang="en-US" sz="1600" dirty="0"/>
                    </a:p>
                  </a:txBody>
                  <a:tcPr/>
                </a:tc>
              </a:tr>
              <a:tr h="56872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Decision making in soil erosion and torrent control</a:t>
                      </a:r>
                    </a:p>
                  </a:txBody>
                  <a:tcPr/>
                </a:tc>
                <a:tc>
                  <a:txBody>
                    <a:bodyPr/>
                    <a:lstStyle/>
                    <a:p>
                      <a:r>
                        <a:rPr lang="en-US" sz="1600" dirty="0" err="1" smtClean="0"/>
                        <a:t>Bosko</a:t>
                      </a:r>
                      <a:r>
                        <a:rPr lang="en-US" sz="1600" dirty="0" smtClean="0"/>
                        <a:t> B..</a:t>
                      </a:r>
                      <a:r>
                        <a:rPr lang="en-US" sz="1600" baseline="0" dirty="0" smtClean="0"/>
                        <a:t> </a:t>
                      </a:r>
                      <a:r>
                        <a:rPr lang="en-US" sz="1600" baseline="0" dirty="0" err="1" smtClean="0"/>
                        <a:t>Tijana</a:t>
                      </a:r>
                      <a:r>
                        <a:rPr lang="en-US" sz="1600" baseline="0" dirty="0" smtClean="0"/>
                        <a:t> V.</a:t>
                      </a:r>
                      <a:endParaRPr lang="en-US" sz="1600" dirty="0"/>
                    </a:p>
                  </a:txBody>
                  <a:tcPr/>
                </a:tc>
                <a:tc>
                  <a:txBody>
                    <a:bodyPr/>
                    <a:lstStyle/>
                    <a:p>
                      <a:endParaRPr lang="en-US" sz="1600" dirty="0"/>
                    </a:p>
                  </a:txBody>
                  <a:tcPr/>
                </a:tc>
              </a:tr>
              <a:tr h="329259">
                <a:tc>
                  <a:txBody>
                    <a:bodyPr/>
                    <a:lstStyle/>
                    <a:p>
                      <a:r>
                        <a:rPr lang="en-US" sz="1600" dirty="0" smtClean="0"/>
                        <a:t>Modelling of soil and water </a:t>
                      </a:r>
                      <a:r>
                        <a:rPr lang="en-US" sz="1600" dirty="0" smtClean="0"/>
                        <a:t>degradation</a:t>
                      </a:r>
                    </a:p>
                    <a:p>
                      <a:r>
                        <a:rPr lang="en-US" sz="1600" dirty="0" err="1" smtClean="0"/>
                        <a:t>Mellioration</a:t>
                      </a:r>
                      <a:r>
                        <a:rPr lang="en-US" sz="1600" dirty="0" smtClean="0"/>
                        <a:t> of degraded forests</a:t>
                      </a:r>
                      <a:endParaRPr lang="en-US" sz="1600" dirty="0"/>
                    </a:p>
                  </a:txBody>
                  <a:tcPr/>
                </a:tc>
                <a:tc>
                  <a:txBody>
                    <a:bodyPr/>
                    <a:lstStyle/>
                    <a:p>
                      <a:r>
                        <a:rPr lang="en-US" sz="1600" dirty="0" smtClean="0"/>
                        <a:t>Mirjana T., </a:t>
                      </a:r>
                      <a:r>
                        <a:rPr lang="en-US" sz="1600" dirty="0" err="1" smtClean="0"/>
                        <a:t>Atila</a:t>
                      </a:r>
                      <a:r>
                        <a:rPr lang="en-US" sz="1600" dirty="0" smtClean="0"/>
                        <a:t> B.</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err="1" smtClean="0"/>
                        <a:t>Cemal</a:t>
                      </a:r>
                      <a:r>
                        <a:rPr lang="en-US" sz="1600" dirty="0" smtClean="0"/>
                        <a:t> V. ,</a:t>
                      </a:r>
                      <a:r>
                        <a:rPr lang="en-US" sz="1600" baseline="0" dirty="0" smtClean="0"/>
                        <a:t> </a:t>
                      </a:r>
                      <a:r>
                        <a:rPr lang="en-US" sz="1600" dirty="0" smtClean="0"/>
                        <a:t>Jugoslav B. </a:t>
                      </a:r>
                      <a:endParaRPr lang="en-US" sz="1600" dirty="0"/>
                    </a:p>
                  </a:txBody>
                  <a:tcPr/>
                </a:tc>
                <a:tc>
                  <a:txBody>
                    <a:bodyPr/>
                    <a:lstStyle/>
                    <a:p>
                      <a:endParaRPr lang="en-US" sz="1600" dirty="0"/>
                    </a:p>
                  </a:txBody>
                  <a:tcPr/>
                </a:tc>
              </a:tr>
            </a:tbl>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57300" y="2172979"/>
            <a:ext cx="10115550" cy="2731531"/>
          </a:xfrm>
        </p:spPr>
        <p:txBody>
          <a:bodyPr/>
          <a:lstStyle/>
          <a:p>
            <a:endParaRPr lang="sr-Latn-RS" sz="2000" dirty="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andara">
      <a:majorFont>
        <a:latin typeface="Candara"/>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andara"/>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4755</TotalTime>
  <Words>559</Words>
  <Application>Microsoft Office PowerPoint</Application>
  <PresentationFormat>Widescreen</PresentationFormat>
  <Paragraphs>101</Paragraphs>
  <Slides>7</Slides>
  <Notes>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Calibri</vt:lpstr>
      <vt:lpstr>Candara</vt:lpstr>
      <vt:lpstr>Times New Roman</vt:lpstr>
      <vt:lpstr>Office Theme</vt:lpstr>
      <vt:lpstr>Master program  Soil erosion and torrential flood prevention </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Sinisa</dc:creator>
  <cp:lastModifiedBy>Aleksandar Baumgertel</cp:lastModifiedBy>
  <cp:revision>44</cp:revision>
  <dcterms:created xsi:type="dcterms:W3CDTF">2018-12-08T13:16:54Z</dcterms:created>
  <dcterms:modified xsi:type="dcterms:W3CDTF">2020-01-24T12:23:46Z</dcterms:modified>
</cp:coreProperties>
</file>