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8" r:id="rId5"/>
    <p:sldId id="279" r:id="rId6"/>
    <p:sldId id="262" r:id="rId7"/>
    <p:sldId id="271" r:id="rId8"/>
    <p:sldId id="258" r:id="rId9"/>
    <p:sldId id="259" r:id="rId10"/>
    <p:sldId id="257" r:id="rId11"/>
    <p:sldId id="260" r:id="rId12"/>
    <p:sldId id="275" r:id="rId13"/>
    <p:sldId id="261" r:id="rId14"/>
    <p:sldId id="277" r:id="rId15"/>
    <p:sldId id="272" r:id="rId16"/>
    <p:sldId id="267" r:id="rId17"/>
    <p:sldId id="264" r:id="rId18"/>
    <p:sldId id="276" r:id="rId19"/>
    <p:sldId id="265" r:id="rId20"/>
    <p:sldId id="270" r:id="rId21"/>
    <p:sldId id="273" r:id="rId22"/>
    <p:sldId id="281" r:id="rId23"/>
    <p:sldId id="280" r:id="rId24"/>
    <p:sldId id="274"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ndara" pitchFamily="34" charset="0"/>
        <a:ea typeface="+mn-ea"/>
        <a:cs typeface="+mn-cs"/>
      </a:defRPr>
    </a:lvl1pPr>
    <a:lvl2pPr marL="457200" algn="l" rtl="0" eaLnBrk="0" fontAlgn="base" hangingPunct="0">
      <a:spcBef>
        <a:spcPct val="0"/>
      </a:spcBef>
      <a:spcAft>
        <a:spcPct val="0"/>
      </a:spcAft>
      <a:defRPr kern="1200">
        <a:solidFill>
          <a:schemeClr val="tx1"/>
        </a:solidFill>
        <a:latin typeface="Candara" pitchFamily="34" charset="0"/>
        <a:ea typeface="+mn-ea"/>
        <a:cs typeface="+mn-cs"/>
      </a:defRPr>
    </a:lvl2pPr>
    <a:lvl3pPr marL="914400" algn="l" rtl="0" eaLnBrk="0" fontAlgn="base" hangingPunct="0">
      <a:spcBef>
        <a:spcPct val="0"/>
      </a:spcBef>
      <a:spcAft>
        <a:spcPct val="0"/>
      </a:spcAft>
      <a:defRPr kern="1200">
        <a:solidFill>
          <a:schemeClr val="tx1"/>
        </a:solidFill>
        <a:latin typeface="Candara" pitchFamily="34" charset="0"/>
        <a:ea typeface="+mn-ea"/>
        <a:cs typeface="+mn-cs"/>
      </a:defRPr>
    </a:lvl3pPr>
    <a:lvl4pPr marL="1371600" algn="l" rtl="0" eaLnBrk="0" fontAlgn="base" hangingPunct="0">
      <a:spcBef>
        <a:spcPct val="0"/>
      </a:spcBef>
      <a:spcAft>
        <a:spcPct val="0"/>
      </a:spcAft>
      <a:defRPr kern="1200">
        <a:solidFill>
          <a:schemeClr val="tx1"/>
        </a:solidFill>
        <a:latin typeface="Candara" pitchFamily="34" charset="0"/>
        <a:ea typeface="+mn-ea"/>
        <a:cs typeface="+mn-cs"/>
      </a:defRPr>
    </a:lvl4pPr>
    <a:lvl5pPr marL="1828800" algn="l" rtl="0" eaLnBrk="0" fontAlgn="base" hangingPunct="0">
      <a:spcBef>
        <a:spcPct val="0"/>
      </a:spcBef>
      <a:spcAft>
        <a:spcPct val="0"/>
      </a:spcAft>
      <a:defRPr kern="1200">
        <a:solidFill>
          <a:schemeClr val="tx1"/>
        </a:solidFill>
        <a:latin typeface="Candara" pitchFamily="34" charset="0"/>
        <a:ea typeface="+mn-ea"/>
        <a:cs typeface="+mn-cs"/>
      </a:defRPr>
    </a:lvl5pPr>
    <a:lvl6pPr marL="2286000" algn="l" defTabSz="914400" rtl="0" eaLnBrk="1" latinLnBrk="0" hangingPunct="1">
      <a:defRPr kern="1200">
        <a:solidFill>
          <a:schemeClr val="tx1"/>
        </a:solidFill>
        <a:latin typeface="Candara" pitchFamily="34" charset="0"/>
        <a:ea typeface="+mn-ea"/>
        <a:cs typeface="+mn-cs"/>
      </a:defRPr>
    </a:lvl6pPr>
    <a:lvl7pPr marL="2743200" algn="l" defTabSz="914400" rtl="0" eaLnBrk="1" latinLnBrk="0" hangingPunct="1">
      <a:defRPr kern="1200">
        <a:solidFill>
          <a:schemeClr val="tx1"/>
        </a:solidFill>
        <a:latin typeface="Candara" pitchFamily="34" charset="0"/>
        <a:ea typeface="+mn-ea"/>
        <a:cs typeface="+mn-cs"/>
      </a:defRPr>
    </a:lvl7pPr>
    <a:lvl8pPr marL="3200400" algn="l" defTabSz="914400" rtl="0" eaLnBrk="1" latinLnBrk="0" hangingPunct="1">
      <a:defRPr kern="1200">
        <a:solidFill>
          <a:schemeClr val="tx1"/>
        </a:solidFill>
        <a:latin typeface="Candara" pitchFamily="34" charset="0"/>
        <a:ea typeface="+mn-ea"/>
        <a:cs typeface="+mn-cs"/>
      </a:defRPr>
    </a:lvl8pPr>
    <a:lvl9pPr marL="3657600" algn="l" defTabSz="914400" rtl="0" eaLnBrk="1" latinLnBrk="0" hangingPunct="1">
      <a:defRPr kern="1200">
        <a:solidFill>
          <a:schemeClr val="tx1"/>
        </a:solidFill>
        <a:latin typeface="Candar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29194-862D-4BAA-A45C-0ABCCA8E1246}" type="doc">
      <dgm:prSet loTypeId="urn:microsoft.com/office/officeart/2009/3/layout/HorizontalOrganizationChart" loCatId="hierarchy" qsTypeId="urn:microsoft.com/office/officeart/2005/8/quickstyle/simple1" qsCatId="simple" csTypeId="urn:microsoft.com/office/officeart/2005/8/colors/colorful5" csCatId="colorful" phldr="1"/>
      <dgm:spPr/>
      <dgm:t>
        <a:bodyPr/>
        <a:lstStyle/>
        <a:p>
          <a:endParaRPr lang="sr-Latn-RS"/>
        </a:p>
      </dgm:t>
    </dgm:pt>
    <dgm:pt modelId="{B1F742CE-E12F-4097-A7DD-390BFF30E8BC}">
      <dgm:prSet phldrT="[Text]" custT="1"/>
      <dgm:spPr/>
      <dgm:t>
        <a:bodyPr/>
        <a:lstStyle/>
        <a:p>
          <a:r>
            <a:rPr lang="sr-Latn-RS" sz="1600" dirty="0" smtClean="0"/>
            <a:t>Forestry</a:t>
          </a:r>
          <a:endParaRPr lang="sr-Latn-RS" sz="1600" dirty="0"/>
        </a:p>
      </dgm:t>
    </dgm:pt>
    <dgm:pt modelId="{D1988A19-0EAC-46CA-8E51-A572BFD18F2B}" type="parTrans" cxnId="{D94BF663-FE14-4BD6-9BC8-6DB1DEFEEDA7}">
      <dgm:prSet/>
      <dgm:spPr/>
      <dgm:t>
        <a:bodyPr/>
        <a:lstStyle/>
        <a:p>
          <a:endParaRPr lang="sr-Latn-RS"/>
        </a:p>
      </dgm:t>
    </dgm:pt>
    <dgm:pt modelId="{D1F739BD-513A-4C47-BAB4-D7E85E0A2333}" type="sibTrans" cxnId="{D94BF663-FE14-4BD6-9BC8-6DB1DEFEEDA7}">
      <dgm:prSet/>
      <dgm:spPr/>
      <dgm:t>
        <a:bodyPr/>
        <a:lstStyle/>
        <a:p>
          <a:endParaRPr lang="sr-Latn-RS"/>
        </a:p>
      </dgm:t>
    </dgm:pt>
    <dgm:pt modelId="{DCDD96C2-2D9B-400B-9535-3A0D5BEF2F7F}">
      <dgm:prSet phldrT="[Text]" custT="1"/>
      <dgm:spPr/>
      <dgm:t>
        <a:bodyPr/>
        <a:lstStyle/>
        <a:p>
          <a:r>
            <a:rPr lang="sr-Latn-RS" sz="1400" dirty="0" smtClean="0"/>
            <a:t>Wood Science and Technology</a:t>
          </a:r>
          <a:endParaRPr lang="sr-Latn-RS" sz="1400" dirty="0"/>
        </a:p>
      </dgm:t>
    </dgm:pt>
    <dgm:pt modelId="{5EC85738-A2FA-4A35-ACEE-44FDC7EC0218}" type="parTrans" cxnId="{685C8992-27F1-453B-8529-FEAE6825EBE0}">
      <dgm:prSet/>
      <dgm:spPr/>
      <dgm:t>
        <a:bodyPr/>
        <a:lstStyle/>
        <a:p>
          <a:endParaRPr lang="sr-Latn-RS"/>
        </a:p>
      </dgm:t>
    </dgm:pt>
    <dgm:pt modelId="{B0D06F9E-8459-4460-B963-116640AA1277}" type="sibTrans" cxnId="{685C8992-27F1-453B-8529-FEAE6825EBE0}">
      <dgm:prSet/>
      <dgm:spPr/>
      <dgm:t>
        <a:bodyPr/>
        <a:lstStyle/>
        <a:p>
          <a:endParaRPr lang="sr-Latn-RS"/>
        </a:p>
      </dgm:t>
    </dgm:pt>
    <dgm:pt modelId="{A1FA1A84-4E5A-4E39-9FB3-B1A8063469C1}">
      <dgm:prSet custT="1"/>
      <dgm:spPr/>
      <dgm:t>
        <a:bodyPr/>
        <a:lstStyle/>
        <a:p>
          <a:r>
            <a:rPr lang="en-US" sz="1400" b="1" dirty="0" smtClean="0"/>
            <a:t>Ecological engineering for soil and water resources protection</a:t>
          </a:r>
          <a:endParaRPr lang="sr-Latn-RS" sz="1400" b="1" dirty="0"/>
        </a:p>
      </dgm:t>
    </dgm:pt>
    <dgm:pt modelId="{11E70CE1-290B-40B7-88DB-965C851DEC76}" type="parTrans" cxnId="{C46A80A8-7ED1-412B-A0E4-658C2F745153}">
      <dgm:prSet/>
      <dgm:spPr/>
      <dgm:t>
        <a:bodyPr/>
        <a:lstStyle/>
        <a:p>
          <a:endParaRPr lang="sr-Latn-RS"/>
        </a:p>
      </dgm:t>
    </dgm:pt>
    <dgm:pt modelId="{73948FF7-B4A9-4652-8757-F88D264FCDAA}" type="sibTrans" cxnId="{C46A80A8-7ED1-412B-A0E4-658C2F745153}">
      <dgm:prSet/>
      <dgm:spPr/>
      <dgm:t>
        <a:bodyPr/>
        <a:lstStyle/>
        <a:p>
          <a:endParaRPr lang="sr-Latn-RS"/>
        </a:p>
      </dgm:t>
    </dgm:pt>
    <dgm:pt modelId="{D5C0CE4D-DE65-4994-B278-7A506C638EA4}">
      <dgm:prSet custT="1"/>
      <dgm:spPr/>
      <dgm:t>
        <a:bodyPr/>
        <a:lstStyle/>
        <a:p>
          <a:r>
            <a:rPr lang="sr-Latn-RS" sz="1600" dirty="0" smtClean="0"/>
            <a:t>Landscape architecture</a:t>
          </a:r>
          <a:endParaRPr lang="sr-Latn-RS" sz="1600" dirty="0"/>
        </a:p>
      </dgm:t>
    </dgm:pt>
    <dgm:pt modelId="{8F5EC568-B933-4147-BD6B-4AA83E84CB03}" type="parTrans" cxnId="{6080C1F9-DC6F-4A1C-A526-21B3AE407288}">
      <dgm:prSet/>
      <dgm:spPr/>
      <dgm:t>
        <a:bodyPr/>
        <a:lstStyle/>
        <a:p>
          <a:endParaRPr lang="sr-Latn-RS"/>
        </a:p>
      </dgm:t>
    </dgm:pt>
    <dgm:pt modelId="{83952B77-A4A6-459E-BECD-6E8E2EC12C26}" type="sibTrans" cxnId="{6080C1F9-DC6F-4A1C-A526-21B3AE407288}">
      <dgm:prSet/>
      <dgm:spPr/>
      <dgm:t>
        <a:bodyPr/>
        <a:lstStyle/>
        <a:p>
          <a:endParaRPr lang="sr-Latn-RS"/>
        </a:p>
      </dgm:t>
    </dgm:pt>
    <dgm:pt modelId="{089878F3-9106-4110-A81B-7379BD302F1A}">
      <dgm:prSet phldrT="[Text]" custT="1"/>
      <dgm:spPr/>
      <dgm:t>
        <a:bodyPr/>
        <a:lstStyle/>
        <a:p>
          <a:r>
            <a:rPr lang="sr-Latn-RS" sz="1400" b="1" dirty="0" smtClean="0"/>
            <a:t>University of Belgrade, </a:t>
          </a:r>
        </a:p>
        <a:p>
          <a:r>
            <a:rPr lang="sr-Latn-RS" sz="1400" b="1" dirty="0" smtClean="0"/>
            <a:t>Faculty of Forestry</a:t>
          </a:r>
          <a:endParaRPr lang="sr-Latn-RS" sz="1400" b="1" dirty="0"/>
        </a:p>
      </dgm:t>
    </dgm:pt>
    <dgm:pt modelId="{AA8F8F99-1C72-4A52-9BAE-227CD271E824}" type="sibTrans" cxnId="{DE2A7DEB-87C4-4487-88B5-E696503B8790}">
      <dgm:prSet/>
      <dgm:spPr/>
      <dgm:t>
        <a:bodyPr/>
        <a:lstStyle/>
        <a:p>
          <a:endParaRPr lang="sr-Latn-RS"/>
        </a:p>
      </dgm:t>
    </dgm:pt>
    <dgm:pt modelId="{2F1D5A18-9E3F-45FC-BE42-FD63DDDB5B0E}" type="parTrans" cxnId="{DE2A7DEB-87C4-4487-88B5-E696503B8790}">
      <dgm:prSet/>
      <dgm:spPr/>
      <dgm:t>
        <a:bodyPr/>
        <a:lstStyle/>
        <a:p>
          <a:endParaRPr lang="sr-Latn-RS"/>
        </a:p>
      </dgm:t>
    </dgm:pt>
    <dgm:pt modelId="{12FB5F63-A6A4-4AC3-A0F6-554970D127E8}" type="pres">
      <dgm:prSet presAssocID="{1D829194-862D-4BAA-A45C-0ABCCA8E1246}" presName="hierChild1" presStyleCnt="0">
        <dgm:presLayoutVars>
          <dgm:orgChart val="1"/>
          <dgm:chPref val="1"/>
          <dgm:dir/>
          <dgm:animOne val="branch"/>
          <dgm:animLvl val="lvl"/>
          <dgm:resizeHandles/>
        </dgm:presLayoutVars>
      </dgm:prSet>
      <dgm:spPr/>
      <dgm:t>
        <a:bodyPr/>
        <a:lstStyle/>
        <a:p>
          <a:endParaRPr lang="sr-Latn-RS"/>
        </a:p>
      </dgm:t>
    </dgm:pt>
    <dgm:pt modelId="{80240A4C-1625-4BD4-83B9-01145D55EBB9}" type="pres">
      <dgm:prSet presAssocID="{089878F3-9106-4110-A81B-7379BD302F1A}" presName="hierRoot1" presStyleCnt="0">
        <dgm:presLayoutVars>
          <dgm:hierBranch val="init"/>
        </dgm:presLayoutVars>
      </dgm:prSet>
      <dgm:spPr/>
    </dgm:pt>
    <dgm:pt modelId="{8BF3C5F8-6F53-4604-A87D-BAD634F1DFBA}" type="pres">
      <dgm:prSet presAssocID="{089878F3-9106-4110-A81B-7379BD302F1A}" presName="rootComposite1" presStyleCnt="0"/>
      <dgm:spPr/>
    </dgm:pt>
    <dgm:pt modelId="{BAD75DDE-DA5A-44BE-8811-222E89FEA7FB}" type="pres">
      <dgm:prSet presAssocID="{089878F3-9106-4110-A81B-7379BD302F1A}" presName="rootText1" presStyleLbl="node0" presStyleIdx="0" presStyleCnt="1" custScaleY="247330">
        <dgm:presLayoutVars>
          <dgm:chPref val="3"/>
        </dgm:presLayoutVars>
      </dgm:prSet>
      <dgm:spPr/>
      <dgm:t>
        <a:bodyPr/>
        <a:lstStyle/>
        <a:p>
          <a:endParaRPr lang="sr-Latn-RS"/>
        </a:p>
      </dgm:t>
    </dgm:pt>
    <dgm:pt modelId="{79DED891-A6D0-4B24-9AEA-3F12B136AA9C}" type="pres">
      <dgm:prSet presAssocID="{089878F3-9106-4110-A81B-7379BD302F1A}" presName="rootConnector1" presStyleLbl="node1" presStyleIdx="0" presStyleCnt="0"/>
      <dgm:spPr/>
      <dgm:t>
        <a:bodyPr/>
        <a:lstStyle/>
        <a:p>
          <a:endParaRPr lang="sr-Latn-RS"/>
        </a:p>
      </dgm:t>
    </dgm:pt>
    <dgm:pt modelId="{A7CAD691-17C4-4353-9269-B71A9787E204}" type="pres">
      <dgm:prSet presAssocID="{089878F3-9106-4110-A81B-7379BD302F1A}" presName="hierChild2" presStyleCnt="0"/>
      <dgm:spPr/>
    </dgm:pt>
    <dgm:pt modelId="{32DDCACD-2384-4038-8579-2E86D6FCFBC9}" type="pres">
      <dgm:prSet presAssocID="{D1988A19-0EAC-46CA-8E51-A572BFD18F2B}" presName="Name64" presStyleLbl="parChTrans1D2" presStyleIdx="0" presStyleCnt="4"/>
      <dgm:spPr/>
      <dgm:t>
        <a:bodyPr/>
        <a:lstStyle/>
        <a:p>
          <a:endParaRPr lang="sr-Latn-RS"/>
        </a:p>
      </dgm:t>
    </dgm:pt>
    <dgm:pt modelId="{E47DBB20-034C-43A7-9233-7BF59EDC3738}" type="pres">
      <dgm:prSet presAssocID="{B1F742CE-E12F-4097-A7DD-390BFF30E8BC}" presName="hierRoot2" presStyleCnt="0">
        <dgm:presLayoutVars>
          <dgm:hierBranch val="init"/>
        </dgm:presLayoutVars>
      </dgm:prSet>
      <dgm:spPr/>
    </dgm:pt>
    <dgm:pt modelId="{FBA97786-B633-452F-9C27-BA3769BB0B9F}" type="pres">
      <dgm:prSet presAssocID="{B1F742CE-E12F-4097-A7DD-390BFF30E8BC}" presName="rootComposite" presStyleCnt="0"/>
      <dgm:spPr/>
    </dgm:pt>
    <dgm:pt modelId="{44B54E72-BBBC-4D79-9119-4280C9AF7868}" type="pres">
      <dgm:prSet presAssocID="{B1F742CE-E12F-4097-A7DD-390BFF30E8BC}" presName="rootText" presStyleLbl="node2" presStyleIdx="0" presStyleCnt="4">
        <dgm:presLayoutVars>
          <dgm:chPref val="3"/>
        </dgm:presLayoutVars>
      </dgm:prSet>
      <dgm:spPr/>
      <dgm:t>
        <a:bodyPr/>
        <a:lstStyle/>
        <a:p>
          <a:endParaRPr lang="sr-Latn-RS"/>
        </a:p>
      </dgm:t>
    </dgm:pt>
    <dgm:pt modelId="{79A5308B-A599-44FD-A20E-8DD3ED157020}" type="pres">
      <dgm:prSet presAssocID="{B1F742CE-E12F-4097-A7DD-390BFF30E8BC}" presName="rootConnector" presStyleLbl="node2" presStyleIdx="0" presStyleCnt="4"/>
      <dgm:spPr/>
      <dgm:t>
        <a:bodyPr/>
        <a:lstStyle/>
        <a:p>
          <a:endParaRPr lang="sr-Latn-RS"/>
        </a:p>
      </dgm:t>
    </dgm:pt>
    <dgm:pt modelId="{F6284FEE-1C4B-4D6C-8588-8E842927FDB7}" type="pres">
      <dgm:prSet presAssocID="{B1F742CE-E12F-4097-A7DD-390BFF30E8BC}" presName="hierChild4" presStyleCnt="0"/>
      <dgm:spPr/>
    </dgm:pt>
    <dgm:pt modelId="{1889B1E6-0E65-4A28-A06C-10301A5492A5}" type="pres">
      <dgm:prSet presAssocID="{B1F742CE-E12F-4097-A7DD-390BFF30E8BC}" presName="hierChild5" presStyleCnt="0"/>
      <dgm:spPr/>
    </dgm:pt>
    <dgm:pt modelId="{C1D84FDF-E9DD-49CC-B868-699F17AD2C87}" type="pres">
      <dgm:prSet presAssocID="{5EC85738-A2FA-4A35-ACEE-44FDC7EC0218}" presName="Name64" presStyleLbl="parChTrans1D2" presStyleIdx="1" presStyleCnt="4"/>
      <dgm:spPr/>
      <dgm:t>
        <a:bodyPr/>
        <a:lstStyle/>
        <a:p>
          <a:endParaRPr lang="sr-Latn-RS"/>
        </a:p>
      </dgm:t>
    </dgm:pt>
    <dgm:pt modelId="{EC16CEA5-DF0B-4307-ABCC-C28D575DCE75}" type="pres">
      <dgm:prSet presAssocID="{DCDD96C2-2D9B-400B-9535-3A0D5BEF2F7F}" presName="hierRoot2" presStyleCnt="0">
        <dgm:presLayoutVars>
          <dgm:hierBranch val="init"/>
        </dgm:presLayoutVars>
      </dgm:prSet>
      <dgm:spPr/>
    </dgm:pt>
    <dgm:pt modelId="{CF16B70B-D963-4049-8C40-CDEB675DBC64}" type="pres">
      <dgm:prSet presAssocID="{DCDD96C2-2D9B-400B-9535-3A0D5BEF2F7F}" presName="rootComposite" presStyleCnt="0"/>
      <dgm:spPr/>
    </dgm:pt>
    <dgm:pt modelId="{94B3DEE2-C75A-4269-BFF8-A0B0F4D60E6E}" type="pres">
      <dgm:prSet presAssocID="{DCDD96C2-2D9B-400B-9535-3A0D5BEF2F7F}" presName="rootText" presStyleLbl="node2" presStyleIdx="1" presStyleCnt="4" custScaleY="138762">
        <dgm:presLayoutVars>
          <dgm:chPref val="3"/>
        </dgm:presLayoutVars>
      </dgm:prSet>
      <dgm:spPr/>
      <dgm:t>
        <a:bodyPr/>
        <a:lstStyle/>
        <a:p>
          <a:endParaRPr lang="sr-Latn-RS"/>
        </a:p>
      </dgm:t>
    </dgm:pt>
    <dgm:pt modelId="{A7406EB0-0DB0-4F46-A6D9-5ECA9ABB3EF8}" type="pres">
      <dgm:prSet presAssocID="{DCDD96C2-2D9B-400B-9535-3A0D5BEF2F7F}" presName="rootConnector" presStyleLbl="node2" presStyleIdx="1" presStyleCnt="4"/>
      <dgm:spPr/>
      <dgm:t>
        <a:bodyPr/>
        <a:lstStyle/>
        <a:p>
          <a:endParaRPr lang="sr-Latn-RS"/>
        </a:p>
      </dgm:t>
    </dgm:pt>
    <dgm:pt modelId="{54674B92-0DB4-462A-8E65-EADC9A17844D}" type="pres">
      <dgm:prSet presAssocID="{DCDD96C2-2D9B-400B-9535-3A0D5BEF2F7F}" presName="hierChild4" presStyleCnt="0"/>
      <dgm:spPr/>
    </dgm:pt>
    <dgm:pt modelId="{9B38E21C-2524-4408-8E0E-4ECE9C667998}" type="pres">
      <dgm:prSet presAssocID="{DCDD96C2-2D9B-400B-9535-3A0D5BEF2F7F}" presName="hierChild5" presStyleCnt="0"/>
      <dgm:spPr/>
    </dgm:pt>
    <dgm:pt modelId="{0BAF3A4A-DC52-4D28-B159-51D68F9EF6CF}" type="pres">
      <dgm:prSet presAssocID="{8F5EC568-B933-4147-BD6B-4AA83E84CB03}" presName="Name64" presStyleLbl="parChTrans1D2" presStyleIdx="2" presStyleCnt="4"/>
      <dgm:spPr/>
      <dgm:t>
        <a:bodyPr/>
        <a:lstStyle/>
        <a:p>
          <a:endParaRPr lang="sr-Latn-RS"/>
        </a:p>
      </dgm:t>
    </dgm:pt>
    <dgm:pt modelId="{B1512F40-69F1-4F14-837D-EFDA8A8FE0F2}" type="pres">
      <dgm:prSet presAssocID="{D5C0CE4D-DE65-4994-B278-7A506C638EA4}" presName="hierRoot2" presStyleCnt="0">
        <dgm:presLayoutVars>
          <dgm:hierBranch val="init"/>
        </dgm:presLayoutVars>
      </dgm:prSet>
      <dgm:spPr/>
    </dgm:pt>
    <dgm:pt modelId="{FA6FF374-B311-4BD8-984A-C4B1DEDCBE68}" type="pres">
      <dgm:prSet presAssocID="{D5C0CE4D-DE65-4994-B278-7A506C638EA4}" presName="rootComposite" presStyleCnt="0"/>
      <dgm:spPr/>
    </dgm:pt>
    <dgm:pt modelId="{7001C40B-B83A-40CC-A5C4-9A52EC988A7A}" type="pres">
      <dgm:prSet presAssocID="{D5C0CE4D-DE65-4994-B278-7A506C638EA4}" presName="rootText" presStyleLbl="node2" presStyleIdx="2" presStyleCnt="4" custScaleY="168162">
        <dgm:presLayoutVars>
          <dgm:chPref val="3"/>
        </dgm:presLayoutVars>
      </dgm:prSet>
      <dgm:spPr/>
      <dgm:t>
        <a:bodyPr/>
        <a:lstStyle/>
        <a:p>
          <a:endParaRPr lang="sr-Latn-RS"/>
        </a:p>
      </dgm:t>
    </dgm:pt>
    <dgm:pt modelId="{A82703C8-FDB7-4CA2-AF0F-18EEE7DC03B4}" type="pres">
      <dgm:prSet presAssocID="{D5C0CE4D-DE65-4994-B278-7A506C638EA4}" presName="rootConnector" presStyleLbl="node2" presStyleIdx="2" presStyleCnt="4"/>
      <dgm:spPr/>
      <dgm:t>
        <a:bodyPr/>
        <a:lstStyle/>
        <a:p>
          <a:endParaRPr lang="sr-Latn-RS"/>
        </a:p>
      </dgm:t>
    </dgm:pt>
    <dgm:pt modelId="{77D64EC7-D187-49ED-9EE9-946833300A9E}" type="pres">
      <dgm:prSet presAssocID="{D5C0CE4D-DE65-4994-B278-7A506C638EA4}" presName="hierChild4" presStyleCnt="0"/>
      <dgm:spPr/>
    </dgm:pt>
    <dgm:pt modelId="{33CCDF7A-7FB5-492B-81C8-D3F308C26E24}" type="pres">
      <dgm:prSet presAssocID="{D5C0CE4D-DE65-4994-B278-7A506C638EA4}" presName="hierChild5" presStyleCnt="0"/>
      <dgm:spPr/>
    </dgm:pt>
    <dgm:pt modelId="{BA1C123E-38DB-4AC0-A9B9-6402545D4AEE}" type="pres">
      <dgm:prSet presAssocID="{11E70CE1-290B-40B7-88DB-965C851DEC76}" presName="Name64" presStyleLbl="parChTrans1D2" presStyleIdx="3" presStyleCnt="4"/>
      <dgm:spPr/>
      <dgm:t>
        <a:bodyPr/>
        <a:lstStyle/>
        <a:p>
          <a:endParaRPr lang="sr-Latn-RS"/>
        </a:p>
      </dgm:t>
    </dgm:pt>
    <dgm:pt modelId="{EE9195C3-D43F-4C89-BE36-412428A1F705}" type="pres">
      <dgm:prSet presAssocID="{A1FA1A84-4E5A-4E39-9FB3-B1A8063469C1}" presName="hierRoot2" presStyleCnt="0">
        <dgm:presLayoutVars>
          <dgm:hierBranch val="init"/>
        </dgm:presLayoutVars>
      </dgm:prSet>
      <dgm:spPr/>
    </dgm:pt>
    <dgm:pt modelId="{4A4C1C92-50F4-4E5E-BE30-99F0043AFB47}" type="pres">
      <dgm:prSet presAssocID="{A1FA1A84-4E5A-4E39-9FB3-B1A8063469C1}" presName="rootComposite" presStyleCnt="0"/>
      <dgm:spPr/>
    </dgm:pt>
    <dgm:pt modelId="{E1021077-63D5-449E-87B5-535D674B766A}" type="pres">
      <dgm:prSet presAssocID="{A1FA1A84-4E5A-4E39-9FB3-B1A8063469C1}" presName="rootText" presStyleLbl="node2" presStyleIdx="3" presStyleCnt="4" custScaleX="104705" custScaleY="323903">
        <dgm:presLayoutVars>
          <dgm:chPref val="3"/>
        </dgm:presLayoutVars>
      </dgm:prSet>
      <dgm:spPr/>
      <dgm:t>
        <a:bodyPr/>
        <a:lstStyle/>
        <a:p>
          <a:endParaRPr lang="sr-Latn-RS"/>
        </a:p>
      </dgm:t>
    </dgm:pt>
    <dgm:pt modelId="{03DE5FFB-F742-436B-B0D1-C6EFBF0E0DF8}" type="pres">
      <dgm:prSet presAssocID="{A1FA1A84-4E5A-4E39-9FB3-B1A8063469C1}" presName="rootConnector" presStyleLbl="node2" presStyleIdx="3" presStyleCnt="4"/>
      <dgm:spPr/>
      <dgm:t>
        <a:bodyPr/>
        <a:lstStyle/>
        <a:p>
          <a:endParaRPr lang="sr-Latn-RS"/>
        </a:p>
      </dgm:t>
    </dgm:pt>
    <dgm:pt modelId="{451AC5B9-DE34-40AA-82F8-1E1E9E8DD3F6}" type="pres">
      <dgm:prSet presAssocID="{A1FA1A84-4E5A-4E39-9FB3-B1A8063469C1}" presName="hierChild4" presStyleCnt="0"/>
      <dgm:spPr/>
    </dgm:pt>
    <dgm:pt modelId="{27DFC068-C984-4303-9BCC-7790ACD74066}" type="pres">
      <dgm:prSet presAssocID="{A1FA1A84-4E5A-4E39-9FB3-B1A8063469C1}" presName="hierChild5" presStyleCnt="0"/>
      <dgm:spPr/>
    </dgm:pt>
    <dgm:pt modelId="{EB474ADD-1C15-4DAC-B1E4-F7A70AF61CB4}" type="pres">
      <dgm:prSet presAssocID="{089878F3-9106-4110-A81B-7379BD302F1A}" presName="hierChild3" presStyleCnt="0"/>
      <dgm:spPr/>
    </dgm:pt>
  </dgm:ptLst>
  <dgm:cxnLst>
    <dgm:cxn modelId="{3E5A72FA-EAA3-47CF-A325-BFF573A5BBA2}" type="presOf" srcId="{5EC85738-A2FA-4A35-ACEE-44FDC7EC0218}" destId="{C1D84FDF-E9DD-49CC-B868-699F17AD2C87}" srcOrd="0" destOrd="0" presId="urn:microsoft.com/office/officeart/2009/3/layout/HorizontalOrganizationChart"/>
    <dgm:cxn modelId="{EA39C8AA-AD9F-4FA8-82A2-68B0291DCA07}" type="presOf" srcId="{089878F3-9106-4110-A81B-7379BD302F1A}" destId="{79DED891-A6D0-4B24-9AEA-3F12B136AA9C}" srcOrd="1" destOrd="0" presId="urn:microsoft.com/office/officeart/2009/3/layout/HorizontalOrganizationChart"/>
    <dgm:cxn modelId="{DE2A7DEB-87C4-4487-88B5-E696503B8790}" srcId="{1D829194-862D-4BAA-A45C-0ABCCA8E1246}" destId="{089878F3-9106-4110-A81B-7379BD302F1A}" srcOrd="0" destOrd="0" parTransId="{2F1D5A18-9E3F-45FC-BE42-FD63DDDB5B0E}" sibTransId="{AA8F8F99-1C72-4A52-9BAE-227CD271E824}"/>
    <dgm:cxn modelId="{CA169237-6B5F-46CB-BE60-377754862445}" type="presOf" srcId="{8F5EC568-B933-4147-BD6B-4AA83E84CB03}" destId="{0BAF3A4A-DC52-4D28-B159-51D68F9EF6CF}" srcOrd="0" destOrd="0" presId="urn:microsoft.com/office/officeart/2009/3/layout/HorizontalOrganizationChart"/>
    <dgm:cxn modelId="{7CD768C6-6775-494C-9DEB-751ACBE04207}" type="presOf" srcId="{A1FA1A84-4E5A-4E39-9FB3-B1A8063469C1}" destId="{03DE5FFB-F742-436B-B0D1-C6EFBF0E0DF8}" srcOrd="1" destOrd="0" presId="urn:microsoft.com/office/officeart/2009/3/layout/HorizontalOrganizationChart"/>
    <dgm:cxn modelId="{2716BB4F-20C1-4FC4-A525-0D194B46CE5E}" type="presOf" srcId="{A1FA1A84-4E5A-4E39-9FB3-B1A8063469C1}" destId="{E1021077-63D5-449E-87B5-535D674B766A}" srcOrd="0" destOrd="0" presId="urn:microsoft.com/office/officeart/2009/3/layout/HorizontalOrganizationChart"/>
    <dgm:cxn modelId="{6080C1F9-DC6F-4A1C-A526-21B3AE407288}" srcId="{089878F3-9106-4110-A81B-7379BD302F1A}" destId="{D5C0CE4D-DE65-4994-B278-7A506C638EA4}" srcOrd="2" destOrd="0" parTransId="{8F5EC568-B933-4147-BD6B-4AA83E84CB03}" sibTransId="{83952B77-A4A6-459E-BECD-6E8E2EC12C26}"/>
    <dgm:cxn modelId="{EC16B0D2-2542-4D8C-AB28-E9457BBE2F6D}" type="presOf" srcId="{DCDD96C2-2D9B-400B-9535-3A0D5BEF2F7F}" destId="{94B3DEE2-C75A-4269-BFF8-A0B0F4D60E6E}" srcOrd="0" destOrd="0" presId="urn:microsoft.com/office/officeart/2009/3/layout/HorizontalOrganizationChart"/>
    <dgm:cxn modelId="{B0B807FC-2974-4366-96E6-7B46E4640D2D}" type="presOf" srcId="{D5C0CE4D-DE65-4994-B278-7A506C638EA4}" destId="{7001C40B-B83A-40CC-A5C4-9A52EC988A7A}" srcOrd="0" destOrd="0" presId="urn:microsoft.com/office/officeart/2009/3/layout/HorizontalOrganizationChart"/>
    <dgm:cxn modelId="{8469696B-8906-4EBE-AEB1-AC9E1F09C726}" type="presOf" srcId="{DCDD96C2-2D9B-400B-9535-3A0D5BEF2F7F}" destId="{A7406EB0-0DB0-4F46-A6D9-5ECA9ABB3EF8}" srcOrd="1" destOrd="0" presId="urn:microsoft.com/office/officeart/2009/3/layout/HorizontalOrganizationChart"/>
    <dgm:cxn modelId="{BDCB3D22-1D86-4894-8AA0-5569772C0C46}" type="presOf" srcId="{11E70CE1-290B-40B7-88DB-965C851DEC76}" destId="{BA1C123E-38DB-4AC0-A9B9-6402545D4AEE}" srcOrd="0" destOrd="0" presId="urn:microsoft.com/office/officeart/2009/3/layout/HorizontalOrganizationChart"/>
    <dgm:cxn modelId="{C46A80A8-7ED1-412B-A0E4-658C2F745153}" srcId="{089878F3-9106-4110-A81B-7379BD302F1A}" destId="{A1FA1A84-4E5A-4E39-9FB3-B1A8063469C1}" srcOrd="3" destOrd="0" parTransId="{11E70CE1-290B-40B7-88DB-965C851DEC76}" sibTransId="{73948FF7-B4A9-4652-8757-F88D264FCDAA}"/>
    <dgm:cxn modelId="{9AE93DCF-66AC-42D6-A63D-21402C4600EA}" type="presOf" srcId="{B1F742CE-E12F-4097-A7DD-390BFF30E8BC}" destId="{79A5308B-A599-44FD-A20E-8DD3ED157020}" srcOrd="1" destOrd="0" presId="urn:microsoft.com/office/officeart/2009/3/layout/HorizontalOrganizationChart"/>
    <dgm:cxn modelId="{3BBFF80B-2ECD-4699-B09C-156A3D2DA43B}" type="presOf" srcId="{D1988A19-0EAC-46CA-8E51-A572BFD18F2B}" destId="{32DDCACD-2384-4038-8579-2E86D6FCFBC9}" srcOrd="0" destOrd="0" presId="urn:microsoft.com/office/officeart/2009/3/layout/HorizontalOrganizationChart"/>
    <dgm:cxn modelId="{FE05FB89-EA31-4A0C-9305-ED14CD794E7D}" type="presOf" srcId="{B1F742CE-E12F-4097-A7DD-390BFF30E8BC}" destId="{44B54E72-BBBC-4D79-9119-4280C9AF7868}" srcOrd="0" destOrd="0" presId="urn:microsoft.com/office/officeart/2009/3/layout/HorizontalOrganizationChart"/>
    <dgm:cxn modelId="{F0038C80-5F57-4B70-A9DF-9DE0324A7394}" type="presOf" srcId="{D5C0CE4D-DE65-4994-B278-7A506C638EA4}" destId="{A82703C8-FDB7-4CA2-AF0F-18EEE7DC03B4}" srcOrd="1" destOrd="0" presId="urn:microsoft.com/office/officeart/2009/3/layout/HorizontalOrganizationChart"/>
    <dgm:cxn modelId="{D94BF663-FE14-4BD6-9BC8-6DB1DEFEEDA7}" srcId="{089878F3-9106-4110-A81B-7379BD302F1A}" destId="{B1F742CE-E12F-4097-A7DD-390BFF30E8BC}" srcOrd="0" destOrd="0" parTransId="{D1988A19-0EAC-46CA-8E51-A572BFD18F2B}" sibTransId="{D1F739BD-513A-4C47-BAB4-D7E85E0A2333}"/>
    <dgm:cxn modelId="{D058E0FC-33DA-4085-B3F7-B2B50860F79C}" type="presOf" srcId="{089878F3-9106-4110-A81B-7379BD302F1A}" destId="{BAD75DDE-DA5A-44BE-8811-222E89FEA7FB}" srcOrd="0" destOrd="0" presId="urn:microsoft.com/office/officeart/2009/3/layout/HorizontalOrganizationChart"/>
    <dgm:cxn modelId="{685C8992-27F1-453B-8529-FEAE6825EBE0}" srcId="{089878F3-9106-4110-A81B-7379BD302F1A}" destId="{DCDD96C2-2D9B-400B-9535-3A0D5BEF2F7F}" srcOrd="1" destOrd="0" parTransId="{5EC85738-A2FA-4A35-ACEE-44FDC7EC0218}" sibTransId="{B0D06F9E-8459-4460-B963-116640AA1277}"/>
    <dgm:cxn modelId="{190B587A-6F05-4FE0-AC25-11D94526D962}" type="presOf" srcId="{1D829194-862D-4BAA-A45C-0ABCCA8E1246}" destId="{12FB5F63-A6A4-4AC3-A0F6-554970D127E8}" srcOrd="0" destOrd="0" presId="urn:microsoft.com/office/officeart/2009/3/layout/HorizontalOrganizationChart"/>
    <dgm:cxn modelId="{F266A2E1-EEF1-4811-900B-8A4650BB214B}" type="presParOf" srcId="{12FB5F63-A6A4-4AC3-A0F6-554970D127E8}" destId="{80240A4C-1625-4BD4-83B9-01145D55EBB9}" srcOrd="0" destOrd="0" presId="urn:microsoft.com/office/officeart/2009/3/layout/HorizontalOrganizationChart"/>
    <dgm:cxn modelId="{DB66C278-96E6-44E5-BE36-39A2A3A20563}" type="presParOf" srcId="{80240A4C-1625-4BD4-83B9-01145D55EBB9}" destId="{8BF3C5F8-6F53-4604-A87D-BAD634F1DFBA}" srcOrd="0" destOrd="0" presId="urn:microsoft.com/office/officeart/2009/3/layout/HorizontalOrganizationChart"/>
    <dgm:cxn modelId="{031BCD2A-8E72-4ED4-8CF6-F6028A798429}" type="presParOf" srcId="{8BF3C5F8-6F53-4604-A87D-BAD634F1DFBA}" destId="{BAD75DDE-DA5A-44BE-8811-222E89FEA7FB}" srcOrd="0" destOrd="0" presId="urn:microsoft.com/office/officeart/2009/3/layout/HorizontalOrganizationChart"/>
    <dgm:cxn modelId="{7D93C291-A541-4520-8876-451AF1DAA782}" type="presParOf" srcId="{8BF3C5F8-6F53-4604-A87D-BAD634F1DFBA}" destId="{79DED891-A6D0-4B24-9AEA-3F12B136AA9C}" srcOrd="1" destOrd="0" presId="urn:microsoft.com/office/officeart/2009/3/layout/HorizontalOrganizationChart"/>
    <dgm:cxn modelId="{B76EE65F-0985-42AC-8E21-30C0B90D34F3}" type="presParOf" srcId="{80240A4C-1625-4BD4-83B9-01145D55EBB9}" destId="{A7CAD691-17C4-4353-9269-B71A9787E204}" srcOrd="1" destOrd="0" presId="urn:microsoft.com/office/officeart/2009/3/layout/HorizontalOrganizationChart"/>
    <dgm:cxn modelId="{B2EF1B26-4AF6-4C5A-A911-B2E5E638239B}" type="presParOf" srcId="{A7CAD691-17C4-4353-9269-B71A9787E204}" destId="{32DDCACD-2384-4038-8579-2E86D6FCFBC9}" srcOrd="0" destOrd="0" presId="urn:microsoft.com/office/officeart/2009/3/layout/HorizontalOrganizationChart"/>
    <dgm:cxn modelId="{D66F19FA-78C8-4D83-94DF-CA613C48BF2E}" type="presParOf" srcId="{A7CAD691-17C4-4353-9269-B71A9787E204}" destId="{E47DBB20-034C-43A7-9233-7BF59EDC3738}" srcOrd="1" destOrd="0" presId="urn:microsoft.com/office/officeart/2009/3/layout/HorizontalOrganizationChart"/>
    <dgm:cxn modelId="{3BBA3244-6B21-4654-B51C-DDAD3B643DAE}" type="presParOf" srcId="{E47DBB20-034C-43A7-9233-7BF59EDC3738}" destId="{FBA97786-B633-452F-9C27-BA3769BB0B9F}" srcOrd="0" destOrd="0" presId="urn:microsoft.com/office/officeart/2009/3/layout/HorizontalOrganizationChart"/>
    <dgm:cxn modelId="{BB4D9B92-4D9E-4BB3-89DE-EC33B7EE924F}" type="presParOf" srcId="{FBA97786-B633-452F-9C27-BA3769BB0B9F}" destId="{44B54E72-BBBC-4D79-9119-4280C9AF7868}" srcOrd="0" destOrd="0" presId="urn:microsoft.com/office/officeart/2009/3/layout/HorizontalOrganizationChart"/>
    <dgm:cxn modelId="{F0EA32E1-2B59-4680-A16F-8194B886544B}" type="presParOf" srcId="{FBA97786-B633-452F-9C27-BA3769BB0B9F}" destId="{79A5308B-A599-44FD-A20E-8DD3ED157020}" srcOrd="1" destOrd="0" presId="urn:microsoft.com/office/officeart/2009/3/layout/HorizontalOrganizationChart"/>
    <dgm:cxn modelId="{E8DE7EC5-DDA6-4C65-A240-FA9F0C732437}" type="presParOf" srcId="{E47DBB20-034C-43A7-9233-7BF59EDC3738}" destId="{F6284FEE-1C4B-4D6C-8588-8E842927FDB7}" srcOrd="1" destOrd="0" presId="urn:microsoft.com/office/officeart/2009/3/layout/HorizontalOrganizationChart"/>
    <dgm:cxn modelId="{0EB82D62-F1EF-4A69-9F42-F9C145CFA5C8}" type="presParOf" srcId="{E47DBB20-034C-43A7-9233-7BF59EDC3738}" destId="{1889B1E6-0E65-4A28-A06C-10301A5492A5}" srcOrd="2" destOrd="0" presId="urn:microsoft.com/office/officeart/2009/3/layout/HorizontalOrganizationChart"/>
    <dgm:cxn modelId="{CC9E4DB9-9ABC-478A-9C05-9C2856827DAC}" type="presParOf" srcId="{A7CAD691-17C4-4353-9269-B71A9787E204}" destId="{C1D84FDF-E9DD-49CC-B868-699F17AD2C87}" srcOrd="2" destOrd="0" presId="urn:microsoft.com/office/officeart/2009/3/layout/HorizontalOrganizationChart"/>
    <dgm:cxn modelId="{1F38943D-8783-42E7-B85A-9700F4B2B5DC}" type="presParOf" srcId="{A7CAD691-17C4-4353-9269-B71A9787E204}" destId="{EC16CEA5-DF0B-4307-ABCC-C28D575DCE75}" srcOrd="3" destOrd="0" presId="urn:microsoft.com/office/officeart/2009/3/layout/HorizontalOrganizationChart"/>
    <dgm:cxn modelId="{1F693A34-D473-4AEF-88CE-CA2F9D93471F}" type="presParOf" srcId="{EC16CEA5-DF0B-4307-ABCC-C28D575DCE75}" destId="{CF16B70B-D963-4049-8C40-CDEB675DBC64}" srcOrd="0" destOrd="0" presId="urn:microsoft.com/office/officeart/2009/3/layout/HorizontalOrganizationChart"/>
    <dgm:cxn modelId="{7585B2F5-F0FE-49F6-98C3-C3FE21ED7664}" type="presParOf" srcId="{CF16B70B-D963-4049-8C40-CDEB675DBC64}" destId="{94B3DEE2-C75A-4269-BFF8-A0B0F4D60E6E}" srcOrd="0" destOrd="0" presId="urn:microsoft.com/office/officeart/2009/3/layout/HorizontalOrganizationChart"/>
    <dgm:cxn modelId="{2FD3E6E9-F32C-4A3C-AF1B-606CAC0DFF69}" type="presParOf" srcId="{CF16B70B-D963-4049-8C40-CDEB675DBC64}" destId="{A7406EB0-0DB0-4F46-A6D9-5ECA9ABB3EF8}" srcOrd="1" destOrd="0" presId="urn:microsoft.com/office/officeart/2009/3/layout/HorizontalOrganizationChart"/>
    <dgm:cxn modelId="{087A60D2-7B3C-473C-846B-690D026D38D3}" type="presParOf" srcId="{EC16CEA5-DF0B-4307-ABCC-C28D575DCE75}" destId="{54674B92-0DB4-462A-8E65-EADC9A17844D}" srcOrd="1" destOrd="0" presId="urn:microsoft.com/office/officeart/2009/3/layout/HorizontalOrganizationChart"/>
    <dgm:cxn modelId="{15FB3DF6-F6FD-43F1-AE6F-E8F6B964CE67}" type="presParOf" srcId="{EC16CEA5-DF0B-4307-ABCC-C28D575DCE75}" destId="{9B38E21C-2524-4408-8E0E-4ECE9C667998}" srcOrd="2" destOrd="0" presId="urn:microsoft.com/office/officeart/2009/3/layout/HorizontalOrganizationChart"/>
    <dgm:cxn modelId="{3FC7DC0D-1A72-4348-8B70-909DE383839A}" type="presParOf" srcId="{A7CAD691-17C4-4353-9269-B71A9787E204}" destId="{0BAF3A4A-DC52-4D28-B159-51D68F9EF6CF}" srcOrd="4" destOrd="0" presId="urn:microsoft.com/office/officeart/2009/3/layout/HorizontalOrganizationChart"/>
    <dgm:cxn modelId="{2368600B-7B24-4A02-9A4A-F4626E30723F}" type="presParOf" srcId="{A7CAD691-17C4-4353-9269-B71A9787E204}" destId="{B1512F40-69F1-4F14-837D-EFDA8A8FE0F2}" srcOrd="5" destOrd="0" presId="urn:microsoft.com/office/officeart/2009/3/layout/HorizontalOrganizationChart"/>
    <dgm:cxn modelId="{253010F6-55F0-4C30-B880-17E75013A7E1}" type="presParOf" srcId="{B1512F40-69F1-4F14-837D-EFDA8A8FE0F2}" destId="{FA6FF374-B311-4BD8-984A-C4B1DEDCBE68}" srcOrd="0" destOrd="0" presId="urn:microsoft.com/office/officeart/2009/3/layout/HorizontalOrganizationChart"/>
    <dgm:cxn modelId="{EEB81267-A978-41DB-99C9-BBB18B5B7A6F}" type="presParOf" srcId="{FA6FF374-B311-4BD8-984A-C4B1DEDCBE68}" destId="{7001C40B-B83A-40CC-A5C4-9A52EC988A7A}" srcOrd="0" destOrd="0" presId="urn:microsoft.com/office/officeart/2009/3/layout/HorizontalOrganizationChart"/>
    <dgm:cxn modelId="{3C085B5C-9C3C-406E-A4A9-50486D724199}" type="presParOf" srcId="{FA6FF374-B311-4BD8-984A-C4B1DEDCBE68}" destId="{A82703C8-FDB7-4CA2-AF0F-18EEE7DC03B4}" srcOrd="1" destOrd="0" presId="urn:microsoft.com/office/officeart/2009/3/layout/HorizontalOrganizationChart"/>
    <dgm:cxn modelId="{C52E9065-92F8-40F4-8612-BB0FBCFF76E0}" type="presParOf" srcId="{B1512F40-69F1-4F14-837D-EFDA8A8FE0F2}" destId="{77D64EC7-D187-49ED-9EE9-946833300A9E}" srcOrd="1" destOrd="0" presId="urn:microsoft.com/office/officeart/2009/3/layout/HorizontalOrganizationChart"/>
    <dgm:cxn modelId="{C26521F5-D8BF-4307-B915-B57ABC7604F1}" type="presParOf" srcId="{B1512F40-69F1-4F14-837D-EFDA8A8FE0F2}" destId="{33CCDF7A-7FB5-492B-81C8-D3F308C26E24}" srcOrd="2" destOrd="0" presId="urn:microsoft.com/office/officeart/2009/3/layout/HorizontalOrganizationChart"/>
    <dgm:cxn modelId="{6B92976D-DF13-4412-ACFF-5DCFE6D81EC0}" type="presParOf" srcId="{A7CAD691-17C4-4353-9269-B71A9787E204}" destId="{BA1C123E-38DB-4AC0-A9B9-6402545D4AEE}" srcOrd="6" destOrd="0" presId="urn:microsoft.com/office/officeart/2009/3/layout/HorizontalOrganizationChart"/>
    <dgm:cxn modelId="{BCB73CAC-4557-49D9-AE20-9071DCDFC1C3}" type="presParOf" srcId="{A7CAD691-17C4-4353-9269-B71A9787E204}" destId="{EE9195C3-D43F-4C89-BE36-412428A1F705}" srcOrd="7" destOrd="0" presId="urn:microsoft.com/office/officeart/2009/3/layout/HorizontalOrganizationChart"/>
    <dgm:cxn modelId="{0455749C-E864-4B4F-9246-421A083C7F49}" type="presParOf" srcId="{EE9195C3-D43F-4C89-BE36-412428A1F705}" destId="{4A4C1C92-50F4-4E5E-BE30-99F0043AFB47}" srcOrd="0" destOrd="0" presId="urn:microsoft.com/office/officeart/2009/3/layout/HorizontalOrganizationChart"/>
    <dgm:cxn modelId="{E6406AE3-006E-43B1-A88D-70C5AD62BADD}" type="presParOf" srcId="{4A4C1C92-50F4-4E5E-BE30-99F0043AFB47}" destId="{E1021077-63D5-449E-87B5-535D674B766A}" srcOrd="0" destOrd="0" presId="urn:microsoft.com/office/officeart/2009/3/layout/HorizontalOrganizationChart"/>
    <dgm:cxn modelId="{502C7B32-F51D-4367-9BB6-35A9905C21DE}" type="presParOf" srcId="{4A4C1C92-50F4-4E5E-BE30-99F0043AFB47}" destId="{03DE5FFB-F742-436B-B0D1-C6EFBF0E0DF8}" srcOrd="1" destOrd="0" presId="urn:microsoft.com/office/officeart/2009/3/layout/HorizontalOrganizationChart"/>
    <dgm:cxn modelId="{71CFF84A-D712-47B4-BDA7-2BEA45145337}" type="presParOf" srcId="{EE9195C3-D43F-4C89-BE36-412428A1F705}" destId="{451AC5B9-DE34-40AA-82F8-1E1E9E8DD3F6}" srcOrd="1" destOrd="0" presId="urn:microsoft.com/office/officeart/2009/3/layout/HorizontalOrganizationChart"/>
    <dgm:cxn modelId="{7797F758-DD39-46EA-923C-7F71FE8C9DDE}" type="presParOf" srcId="{EE9195C3-D43F-4C89-BE36-412428A1F705}" destId="{27DFC068-C984-4303-9BCC-7790ACD74066}" srcOrd="2" destOrd="0" presId="urn:microsoft.com/office/officeart/2009/3/layout/HorizontalOrganizationChart"/>
    <dgm:cxn modelId="{661C0D18-DEBB-4028-8116-0C94043AC9AE}" type="presParOf" srcId="{80240A4C-1625-4BD4-83B9-01145D55EBB9}" destId="{EB474ADD-1C15-4DAC-B1E4-F7A70AF61CB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42B78-4DA8-41CA-A725-9D4822EEE787}" type="doc">
      <dgm:prSet loTypeId="urn:microsoft.com/office/officeart/2005/8/layout/chevron2" loCatId="process" qsTypeId="urn:microsoft.com/office/officeart/2005/8/quickstyle/simple1" qsCatId="simple" csTypeId="urn:microsoft.com/office/officeart/2005/8/colors/colorful2" csCatId="colorful" phldr="1"/>
      <dgm:spPr/>
    </dgm:pt>
    <dgm:pt modelId="{013D346F-5838-4FB6-9193-3295499006B0}">
      <dgm:prSet phldrT="[Text]" custT="1"/>
      <dgm:spPr/>
      <dgm:t>
        <a:bodyPr/>
        <a:lstStyle/>
        <a:p>
          <a:r>
            <a:rPr lang="sr-Latn-RS" sz="1400" dirty="0" smtClean="0"/>
            <a:t>Bachelor degree</a:t>
          </a:r>
          <a:endParaRPr lang="sr-Latn-RS" sz="1400" dirty="0"/>
        </a:p>
      </dgm:t>
    </dgm:pt>
    <dgm:pt modelId="{ECA68FF0-B301-45F2-AE49-5274CAF684FA}" type="parTrans" cxnId="{B5EADF4A-38AF-496E-9031-12509092D9D4}">
      <dgm:prSet/>
      <dgm:spPr/>
      <dgm:t>
        <a:bodyPr/>
        <a:lstStyle/>
        <a:p>
          <a:endParaRPr lang="sr-Latn-RS" sz="1200"/>
        </a:p>
      </dgm:t>
    </dgm:pt>
    <dgm:pt modelId="{59152969-5942-4D64-A77D-06E226ECADAF}" type="sibTrans" cxnId="{B5EADF4A-38AF-496E-9031-12509092D9D4}">
      <dgm:prSet/>
      <dgm:spPr/>
      <dgm:t>
        <a:bodyPr/>
        <a:lstStyle/>
        <a:p>
          <a:endParaRPr lang="sr-Latn-RS" sz="1200"/>
        </a:p>
      </dgm:t>
    </dgm:pt>
    <dgm:pt modelId="{250255D7-941E-4520-9845-5F5EE8DEE555}">
      <dgm:prSet phldrT="[Text]" custT="1"/>
      <dgm:spPr/>
      <dgm:t>
        <a:bodyPr/>
        <a:lstStyle/>
        <a:p>
          <a:r>
            <a:rPr lang="sr-Latn-RS" sz="4400" dirty="0" smtClean="0"/>
            <a:t>1.</a:t>
          </a:r>
          <a:endParaRPr lang="sr-Latn-RS" sz="4400" dirty="0"/>
        </a:p>
      </dgm:t>
    </dgm:pt>
    <dgm:pt modelId="{755DBCAC-1580-45DD-996C-71D1C2BE160E}" type="parTrans" cxnId="{D1AEB6D3-6BD9-47D8-A6B3-798C2B09D367}">
      <dgm:prSet/>
      <dgm:spPr/>
      <dgm:t>
        <a:bodyPr/>
        <a:lstStyle/>
        <a:p>
          <a:endParaRPr lang="sr-Latn-RS" sz="1200"/>
        </a:p>
      </dgm:t>
    </dgm:pt>
    <dgm:pt modelId="{70B04AE0-CA6F-4488-833C-145BC6C37C18}" type="sibTrans" cxnId="{D1AEB6D3-6BD9-47D8-A6B3-798C2B09D367}">
      <dgm:prSet/>
      <dgm:spPr/>
      <dgm:t>
        <a:bodyPr/>
        <a:lstStyle/>
        <a:p>
          <a:endParaRPr lang="sr-Latn-RS" sz="1200"/>
        </a:p>
      </dgm:t>
    </dgm:pt>
    <dgm:pt modelId="{0557361F-E3A3-4985-9585-6BDF700A7663}">
      <dgm:prSet phldrT="[Text]" custT="1"/>
      <dgm:spPr/>
      <dgm:t>
        <a:bodyPr/>
        <a:lstStyle/>
        <a:p>
          <a:r>
            <a:rPr lang="sr-Latn-RS" sz="1400" dirty="0" smtClean="0"/>
            <a:t>240 ECTS</a:t>
          </a:r>
          <a:endParaRPr lang="sr-Latn-RS" sz="1400" dirty="0"/>
        </a:p>
      </dgm:t>
    </dgm:pt>
    <dgm:pt modelId="{8A04181E-DE15-4C3E-A5D5-91883B1D5FB8}" type="parTrans" cxnId="{56B6DC03-BE69-41CC-B435-65428A4E749C}">
      <dgm:prSet/>
      <dgm:spPr/>
      <dgm:t>
        <a:bodyPr/>
        <a:lstStyle/>
        <a:p>
          <a:endParaRPr lang="sr-Latn-RS"/>
        </a:p>
      </dgm:t>
    </dgm:pt>
    <dgm:pt modelId="{B95F089E-2CFE-41F0-B7EA-581ABF6F0CE5}" type="sibTrans" cxnId="{56B6DC03-BE69-41CC-B435-65428A4E749C}">
      <dgm:prSet/>
      <dgm:spPr/>
      <dgm:t>
        <a:bodyPr/>
        <a:lstStyle/>
        <a:p>
          <a:endParaRPr lang="sr-Latn-RS"/>
        </a:p>
      </dgm:t>
    </dgm:pt>
    <dgm:pt modelId="{D1F61385-03AE-4095-855C-82EDE653F7B8}">
      <dgm:prSet phldrT="[Text]" custT="1"/>
      <dgm:spPr/>
      <dgm:t>
        <a:bodyPr/>
        <a:lstStyle/>
        <a:p>
          <a:r>
            <a:rPr lang="sr-Latn-RS" sz="1400" dirty="0" smtClean="0"/>
            <a:t>4 years</a:t>
          </a:r>
          <a:endParaRPr lang="sr-Latn-RS" sz="1400" dirty="0"/>
        </a:p>
      </dgm:t>
    </dgm:pt>
    <dgm:pt modelId="{BB5FD027-52C2-49BF-95C7-A98385243329}" type="parTrans" cxnId="{2CBD6681-E896-4E83-B72F-B16917467D59}">
      <dgm:prSet/>
      <dgm:spPr/>
      <dgm:t>
        <a:bodyPr/>
        <a:lstStyle/>
        <a:p>
          <a:endParaRPr lang="sr-Latn-RS"/>
        </a:p>
      </dgm:t>
    </dgm:pt>
    <dgm:pt modelId="{2DEC4D1B-114D-4B35-B823-79B618D9E19C}" type="sibTrans" cxnId="{2CBD6681-E896-4E83-B72F-B16917467D59}">
      <dgm:prSet/>
      <dgm:spPr/>
      <dgm:t>
        <a:bodyPr/>
        <a:lstStyle/>
        <a:p>
          <a:endParaRPr lang="sr-Latn-RS"/>
        </a:p>
      </dgm:t>
    </dgm:pt>
    <dgm:pt modelId="{DB13C046-ED85-4C8B-AD1A-154807836CCF}" type="pres">
      <dgm:prSet presAssocID="{1AD42B78-4DA8-41CA-A725-9D4822EEE787}" presName="linearFlow" presStyleCnt="0">
        <dgm:presLayoutVars>
          <dgm:dir/>
          <dgm:animLvl val="lvl"/>
          <dgm:resizeHandles val="exact"/>
        </dgm:presLayoutVars>
      </dgm:prSet>
      <dgm:spPr/>
    </dgm:pt>
    <dgm:pt modelId="{CA7B7484-636D-4643-81F5-1AFF18202996}" type="pres">
      <dgm:prSet presAssocID="{250255D7-941E-4520-9845-5F5EE8DEE555}" presName="composite" presStyleCnt="0"/>
      <dgm:spPr/>
    </dgm:pt>
    <dgm:pt modelId="{0B987C70-B2CE-474F-8ADC-00104A25694D}" type="pres">
      <dgm:prSet presAssocID="{250255D7-941E-4520-9845-5F5EE8DEE555}" presName="parentText" presStyleLbl="alignNode1" presStyleIdx="0" presStyleCnt="1">
        <dgm:presLayoutVars>
          <dgm:chMax val="1"/>
          <dgm:bulletEnabled val="1"/>
        </dgm:presLayoutVars>
      </dgm:prSet>
      <dgm:spPr/>
      <dgm:t>
        <a:bodyPr/>
        <a:lstStyle/>
        <a:p>
          <a:endParaRPr lang="sr-Latn-RS"/>
        </a:p>
      </dgm:t>
    </dgm:pt>
    <dgm:pt modelId="{CB197839-041F-4494-97AD-9C5B9163FDE5}" type="pres">
      <dgm:prSet presAssocID="{250255D7-941E-4520-9845-5F5EE8DEE555}" presName="descendantText" presStyleLbl="alignAcc1" presStyleIdx="0" presStyleCnt="1" custLinFactNeighborX="610" custLinFactNeighborY="5431">
        <dgm:presLayoutVars>
          <dgm:bulletEnabled val="1"/>
        </dgm:presLayoutVars>
      </dgm:prSet>
      <dgm:spPr/>
      <dgm:t>
        <a:bodyPr/>
        <a:lstStyle/>
        <a:p>
          <a:endParaRPr lang="sr-Latn-RS"/>
        </a:p>
      </dgm:t>
    </dgm:pt>
  </dgm:ptLst>
  <dgm:cxnLst>
    <dgm:cxn modelId="{FC51165D-AA8A-4F23-B574-93313CBCB5A9}" type="presOf" srcId="{0557361F-E3A3-4985-9585-6BDF700A7663}" destId="{CB197839-041F-4494-97AD-9C5B9163FDE5}" srcOrd="0" destOrd="2" presId="urn:microsoft.com/office/officeart/2005/8/layout/chevron2"/>
    <dgm:cxn modelId="{D1AEB6D3-6BD9-47D8-A6B3-798C2B09D367}" srcId="{1AD42B78-4DA8-41CA-A725-9D4822EEE787}" destId="{250255D7-941E-4520-9845-5F5EE8DEE555}" srcOrd="0" destOrd="0" parTransId="{755DBCAC-1580-45DD-996C-71D1C2BE160E}" sibTransId="{70B04AE0-CA6F-4488-833C-145BC6C37C18}"/>
    <dgm:cxn modelId="{848F42ED-356D-4CEF-80C8-FE7C92CB6FF0}" type="presOf" srcId="{250255D7-941E-4520-9845-5F5EE8DEE555}" destId="{0B987C70-B2CE-474F-8ADC-00104A25694D}" srcOrd="0" destOrd="0" presId="urn:microsoft.com/office/officeart/2005/8/layout/chevron2"/>
    <dgm:cxn modelId="{2CBD6681-E896-4E83-B72F-B16917467D59}" srcId="{250255D7-941E-4520-9845-5F5EE8DEE555}" destId="{D1F61385-03AE-4095-855C-82EDE653F7B8}" srcOrd="1" destOrd="0" parTransId="{BB5FD027-52C2-49BF-95C7-A98385243329}" sibTransId="{2DEC4D1B-114D-4B35-B823-79B618D9E19C}"/>
    <dgm:cxn modelId="{2C0B2DEF-F4AB-4A81-BBDD-B4CB524EFE9C}" type="presOf" srcId="{1AD42B78-4DA8-41CA-A725-9D4822EEE787}" destId="{DB13C046-ED85-4C8B-AD1A-154807836CCF}" srcOrd="0" destOrd="0" presId="urn:microsoft.com/office/officeart/2005/8/layout/chevron2"/>
    <dgm:cxn modelId="{56B6DC03-BE69-41CC-B435-65428A4E749C}" srcId="{250255D7-941E-4520-9845-5F5EE8DEE555}" destId="{0557361F-E3A3-4985-9585-6BDF700A7663}" srcOrd="2" destOrd="0" parTransId="{8A04181E-DE15-4C3E-A5D5-91883B1D5FB8}" sibTransId="{B95F089E-2CFE-41F0-B7EA-581ABF6F0CE5}"/>
    <dgm:cxn modelId="{E690DF20-1F2C-49C2-93A9-C0E0E2DDE5FA}" type="presOf" srcId="{013D346F-5838-4FB6-9193-3295499006B0}" destId="{CB197839-041F-4494-97AD-9C5B9163FDE5}" srcOrd="0" destOrd="0" presId="urn:microsoft.com/office/officeart/2005/8/layout/chevron2"/>
    <dgm:cxn modelId="{B5EADF4A-38AF-496E-9031-12509092D9D4}" srcId="{250255D7-941E-4520-9845-5F5EE8DEE555}" destId="{013D346F-5838-4FB6-9193-3295499006B0}" srcOrd="0" destOrd="0" parTransId="{ECA68FF0-B301-45F2-AE49-5274CAF684FA}" sibTransId="{59152969-5942-4D64-A77D-06E226ECADAF}"/>
    <dgm:cxn modelId="{19E1F1CE-02DA-4A7C-A8A1-99C4AAE5CC02}" type="presOf" srcId="{D1F61385-03AE-4095-855C-82EDE653F7B8}" destId="{CB197839-041F-4494-97AD-9C5B9163FDE5}" srcOrd="0" destOrd="1" presId="urn:microsoft.com/office/officeart/2005/8/layout/chevron2"/>
    <dgm:cxn modelId="{179A9C22-89F8-45A3-A7EF-52352F3904F6}" type="presParOf" srcId="{DB13C046-ED85-4C8B-AD1A-154807836CCF}" destId="{CA7B7484-636D-4643-81F5-1AFF18202996}" srcOrd="0" destOrd="0" presId="urn:microsoft.com/office/officeart/2005/8/layout/chevron2"/>
    <dgm:cxn modelId="{B2D01F45-F3EE-4DBB-AA5F-26957625FF83}" type="presParOf" srcId="{CA7B7484-636D-4643-81F5-1AFF18202996}" destId="{0B987C70-B2CE-474F-8ADC-00104A25694D}" srcOrd="0" destOrd="0" presId="urn:microsoft.com/office/officeart/2005/8/layout/chevron2"/>
    <dgm:cxn modelId="{B296CB00-65BE-421C-A434-284B3B9D3392}" type="presParOf" srcId="{CA7B7484-636D-4643-81F5-1AFF18202996}" destId="{CB197839-041F-4494-97AD-9C5B9163FDE5}"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D42B78-4DA8-41CA-A725-9D4822EEE787}" type="doc">
      <dgm:prSet loTypeId="urn:microsoft.com/office/officeart/2005/8/layout/chevron2" loCatId="process" qsTypeId="urn:microsoft.com/office/officeart/2005/8/quickstyle/simple1" qsCatId="simple" csTypeId="urn:microsoft.com/office/officeart/2005/8/colors/colorful4" csCatId="colorful" phldr="1"/>
      <dgm:spPr/>
    </dgm:pt>
    <dgm:pt modelId="{013D346F-5838-4FB6-9193-3295499006B0}">
      <dgm:prSet phldrT="[Text]" custT="1"/>
      <dgm:spPr/>
      <dgm:t>
        <a:bodyPr/>
        <a:lstStyle/>
        <a:p>
          <a:r>
            <a:rPr lang="sr-Latn-RS" sz="1400" dirty="0" smtClean="0"/>
            <a:t>Master degree</a:t>
          </a:r>
          <a:endParaRPr lang="sr-Latn-RS" sz="1400" dirty="0"/>
        </a:p>
      </dgm:t>
    </dgm:pt>
    <dgm:pt modelId="{ECA68FF0-B301-45F2-AE49-5274CAF684FA}" type="parTrans" cxnId="{B5EADF4A-38AF-496E-9031-12509092D9D4}">
      <dgm:prSet/>
      <dgm:spPr/>
      <dgm:t>
        <a:bodyPr/>
        <a:lstStyle/>
        <a:p>
          <a:endParaRPr lang="sr-Latn-RS" sz="1050"/>
        </a:p>
      </dgm:t>
    </dgm:pt>
    <dgm:pt modelId="{59152969-5942-4D64-A77D-06E226ECADAF}" type="sibTrans" cxnId="{B5EADF4A-38AF-496E-9031-12509092D9D4}">
      <dgm:prSet/>
      <dgm:spPr/>
      <dgm:t>
        <a:bodyPr/>
        <a:lstStyle/>
        <a:p>
          <a:endParaRPr lang="sr-Latn-RS" sz="1050"/>
        </a:p>
      </dgm:t>
    </dgm:pt>
    <dgm:pt modelId="{250255D7-941E-4520-9845-5F5EE8DEE555}">
      <dgm:prSet phldrT="[Text]" custT="1"/>
      <dgm:spPr/>
      <dgm:t>
        <a:bodyPr/>
        <a:lstStyle/>
        <a:p>
          <a:r>
            <a:rPr lang="sr-Latn-RS" sz="3600" dirty="0" smtClean="0"/>
            <a:t>2.</a:t>
          </a:r>
          <a:endParaRPr lang="sr-Latn-RS" sz="3600" dirty="0"/>
        </a:p>
      </dgm:t>
    </dgm:pt>
    <dgm:pt modelId="{755DBCAC-1580-45DD-996C-71D1C2BE160E}" type="parTrans" cxnId="{D1AEB6D3-6BD9-47D8-A6B3-798C2B09D367}">
      <dgm:prSet/>
      <dgm:spPr/>
      <dgm:t>
        <a:bodyPr/>
        <a:lstStyle/>
        <a:p>
          <a:endParaRPr lang="sr-Latn-RS" sz="1050"/>
        </a:p>
      </dgm:t>
    </dgm:pt>
    <dgm:pt modelId="{70B04AE0-CA6F-4488-833C-145BC6C37C18}" type="sibTrans" cxnId="{D1AEB6D3-6BD9-47D8-A6B3-798C2B09D367}">
      <dgm:prSet/>
      <dgm:spPr/>
      <dgm:t>
        <a:bodyPr/>
        <a:lstStyle/>
        <a:p>
          <a:endParaRPr lang="sr-Latn-RS" sz="1050"/>
        </a:p>
      </dgm:t>
    </dgm:pt>
    <dgm:pt modelId="{0557361F-E3A3-4985-9585-6BDF700A7663}">
      <dgm:prSet phldrT="[Text]" custT="1"/>
      <dgm:spPr/>
      <dgm:t>
        <a:bodyPr/>
        <a:lstStyle/>
        <a:p>
          <a:r>
            <a:rPr lang="sr-Latn-RS" sz="1400" dirty="0" smtClean="0"/>
            <a:t>60 ECTS</a:t>
          </a:r>
          <a:endParaRPr lang="sr-Latn-RS" sz="1400" dirty="0"/>
        </a:p>
      </dgm:t>
    </dgm:pt>
    <dgm:pt modelId="{8A04181E-DE15-4C3E-A5D5-91883B1D5FB8}" type="parTrans" cxnId="{56B6DC03-BE69-41CC-B435-65428A4E749C}">
      <dgm:prSet/>
      <dgm:spPr/>
      <dgm:t>
        <a:bodyPr/>
        <a:lstStyle/>
        <a:p>
          <a:endParaRPr lang="sr-Latn-RS" sz="1400"/>
        </a:p>
      </dgm:t>
    </dgm:pt>
    <dgm:pt modelId="{B95F089E-2CFE-41F0-B7EA-581ABF6F0CE5}" type="sibTrans" cxnId="{56B6DC03-BE69-41CC-B435-65428A4E749C}">
      <dgm:prSet/>
      <dgm:spPr/>
      <dgm:t>
        <a:bodyPr/>
        <a:lstStyle/>
        <a:p>
          <a:endParaRPr lang="sr-Latn-RS" sz="1400"/>
        </a:p>
      </dgm:t>
    </dgm:pt>
    <dgm:pt modelId="{D1F61385-03AE-4095-855C-82EDE653F7B8}">
      <dgm:prSet phldrT="[Text]" custT="1"/>
      <dgm:spPr/>
      <dgm:t>
        <a:bodyPr/>
        <a:lstStyle/>
        <a:p>
          <a:r>
            <a:rPr lang="sr-Latn-RS" sz="1400" dirty="0" smtClean="0"/>
            <a:t>1 year</a:t>
          </a:r>
          <a:endParaRPr lang="sr-Latn-RS" sz="1400" dirty="0"/>
        </a:p>
      </dgm:t>
    </dgm:pt>
    <dgm:pt modelId="{BB5FD027-52C2-49BF-95C7-A98385243329}" type="parTrans" cxnId="{2CBD6681-E896-4E83-B72F-B16917467D59}">
      <dgm:prSet/>
      <dgm:spPr/>
      <dgm:t>
        <a:bodyPr/>
        <a:lstStyle/>
        <a:p>
          <a:endParaRPr lang="sr-Latn-RS" sz="1400"/>
        </a:p>
      </dgm:t>
    </dgm:pt>
    <dgm:pt modelId="{2DEC4D1B-114D-4B35-B823-79B618D9E19C}" type="sibTrans" cxnId="{2CBD6681-E896-4E83-B72F-B16917467D59}">
      <dgm:prSet/>
      <dgm:spPr/>
      <dgm:t>
        <a:bodyPr/>
        <a:lstStyle/>
        <a:p>
          <a:endParaRPr lang="sr-Latn-RS" sz="1400"/>
        </a:p>
      </dgm:t>
    </dgm:pt>
    <dgm:pt modelId="{DB13C046-ED85-4C8B-AD1A-154807836CCF}" type="pres">
      <dgm:prSet presAssocID="{1AD42B78-4DA8-41CA-A725-9D4822EEE787}" presName="linearFlow" presStyleCnt="0">
        <dgm:presLayoutVars>
          <dgm:dir/>
          <dgm:animLvl val="lvl"/>
          <dgm:resizeHandles val="exact"/>
        </dgm:presLayoutVars>
      </dgm:prSet>
      <dgm:spPr/>
    </dgm:pt>
    <dgm:pt modelId="{CA7B7484-636D-4643-81F5-1AFF18202996}" type="pres">
      <dgm:prSet presAssocID="{250255D7-941E-4520-9845-5F5EE8DEE555}" presName="composite" presStyleCnt="0"/>
      <dgm:spPr/>
    </dgm:pt>
    <dgm:pt modelId="{0B987C70-B2CE-474F-8ADC-00104A25694D}" type="pres">
      <dgm:prSet presAssocID="{250255D7-941E-4520-9845-5F5EE8DEE555}" presName="parentText" presStyleLbl="alignNode1" presStyleIdx="0" presStyleCnt="1">
        <dgm:presLayoutVars>
          <dgm:chMax val="1"/>
          <dgm:bulletEnabled val="1"/>
        </dgm:presLayoutVars>
      </dgm:prSet>
      <dgm:spPr/>
      <dgm:t>
        <a:bodyPr/>
        <a:lstStyle/>
        <a:p>
          <a:endParaRPr lang="sr-Latn-RS"/>
        </a:p>
      </dgm:t>
    </dgm:pt>
    <dgm:pt modelId="{CB197839-041F-4494-97AD-9C5B9163FDE5}" type="pres">
      <dgm:prSet presAssocID="{250255D7-941E-4520-9845-5F5EE8DEE555}" presName="descendantText" presStyleLbl="alignAcc1" presStyleIdx="0" presStyleCnt="1" custLinFactNeighborX="681" custLinFactNeighborY="5431">
        <dgm:presLayoutVars>
          <dgm:bulletEnabled val="1"/>
        </dgm:presLayoutVars>
      </dgm:prSet>
      <dgm:spPr/>
      <dgm:t>
        <a:bodyPr/>
        <a:lstStyle/>
        <a:p>
          <a:endParaRPr lang="sr-Latn-RS"/>
        </a:p>
      </dgm:t>
    </dgm:pt>
  </dgm:ptLst>
  <dgm:cxnLst>
    <dgm:cxn modelId="{D1AEB6D3-6BD9-47D8-A6B3-798C2B09D367}" srcId="{1AD42B78-4DA8-41CA-A725-9D4822EEE787}" destId="{250255D7-941E-4520-9845-5F5EE8DEE555}" srcOrd="0" destOrd="0" parTransId="{755DBCAC-1580-45DD-996C-71D1C2BE160E}" sibTransId="{70B04AE0-CA6F-4488-833C-145BC6C37C18}"/>
    <dgm:cxn modelId="{2CBD6681-E896-4E83-B72F-B16917467D59}" srcId="{250255D7-941E-4520-9845-5F5EE8DEE555}" destId="{D1F61385-03AE-4095-855C-82EDE653F7B8}" srcOrd="1" destOrd="0" parTransId="{BB5FD027-52C2-49BF-95C7-A98385243329}" sibTransId="{2DEC4D1B-114D-4B35-B823-79B618D9E19C}"/>
    <dgm:cxn modelId="{28B7BB3B-4FEB-40BB-BF4E-759117F2C66C}" type="presOf" srcId="{250255D7-941E-4520-9845-5F5EE8DEE555}" destId="{0B987C70-B2CE-474F-8ADC-00104A25694D}" srcOrd="0" destOrd="0" presId="urn:microsoft.com/office/officeart/2005/8/layout/chevron2"/>
    <dgm:cxn modelId="{3F06E67F-C3DD-4B73-AD24-F35D1064E797}" type="presOf" srcId="{1AD42B78-4DA8-41CA-A725-9D4822EEE787}" destId="{DB13C046-ED85-4C8B-AD1A-154807836CCF}" srcOrd="0" destOrd="0" presId="urn:microsoft.com/office/officeart/2005/8/layout/chevron2"/>
    <dgm:cxn modelId="{56B6DC03-BE69-41CC-B435-65428A4E749C}" srcId="{250255D7-941E-4520-9845-5F5EE8DEE555}" destId="{0557361F-E3A3-4985-9585-6BDF700A7663}" srcOrd="2" destOrd="0" parTransId="{8A04181E-DE15-4C3E-A5D5-91883B1D5FB8}" sibTransId="{B95F089E-2CFE-41F0-B7EA-581ABF6F0CE5}"/>
    <dgm:cxn modelId="{C56DCBA3-53A6-46F4-A5AA-C6CB7DDBB7F3}" type="presOf" srcId="{D1F61385-03AE-4095-855C-82EDE653F7B8}" destId="{CB197839-041F-4494-97AD-9C5B9163FDE5}" srcOrd="0" destOrd="1" presId="urn:microsoft.com/office/officeart/2005/8/layout/chevron2"/>
    <dgm:cxn modelId="{AAC26A44-EBA7-4EF1-BCBF-B0CA1D18B4F0}" type="presOf" srcId="{013D346F-5838-4FB6-9193-3295499006B0}" destId="{CB197839-041F-4494-97AD-9C5B9163FDE5}" srcOrd="0" destOrd="0" presId="urn:microsoft.com/office/officeart/2005/8/layout/chevron2"/>
    <dgm:cxn modelId="{B5EADF4A-38AF-496E-9031-12509092D9D4}" srcId="{250255D7-941E-4520-9845-5F5EE8DEE555}" destId="{013D346F-5838-4FB6-9193-3295499006B0}" srcOrd="0" destOrd="0" parTransId="{ECA68FF0-B301-45F2-AE49-5274CAF684FA}" sibTransId="{59152969-5942-4D64-A77D-06E226ECADAF}"/>
    <dgm:cxn modelId="{1589EBE4-F376-482C-8F1F-A7FF0FD44905}" type="presOf" srcId="{0557361F-E3A3-4985-9585-6BDF700A7663}" destId="{CB197839-041F-4494-97AD-9C5B9163FDE5}" srcOrd="0" destOrd="2" presId="urn:microsoft.com/office/officeart/2005/8/layout/chevron2"/>
    <dgm:cxn modelId="{FF9A3BEA-746E-4175-A0E7-1B3C1CA865E6}" type="presParOf" srcId="{DB13C046-ED85-4C8B-AD1A-154807836CCF}" destId="{CA7B7484-636D-4643-81F5-1AFF18202996}" srcOrd="0" destOrd="0" presId="urn:microsoft.com/office/officeart/2005/8/layout/chevron2"/>
    <dgm:cxn modelId="{1A77C89F-4292-430A-9382-61AC11CD861F}" type="presParOf" srcId="{CA7B7484-636D-4643-81F5-1AFF18202996}" destId="{0B987C70-B2CE-474F-8ADC-00104A25694D}" srcOrd="0" destOrd="0" presId="urn:microsoft.com/office/officeart/2005/8/layout/chevron2"/>
    <dgm:cxn modelId="{3FD4859F-3222-4F46-8BCC-D2D657833ECB}" type="presParOf" srcId="{CA7B7484-636D-4643-81F5-1AFF18202996}" destId="{CB197839-041F-4494-97AD-9C5B9163FDE5}"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D42B78-4DA8-41CA-A725-9D4822EEE787}" type="doc">
      <dgm:prSet loTypeId="urn:microsoft.com/office/officeart/2005/8/layout/chevron2" loCatId="process" qsTypeId="urn:microsoft.com/office/officeart/2005/8/quickstyle/simple1" qsCatId="simple" csTypeId="urn:microsoft.com/office/officeart/2005/8/colors/colorful5" csCatId="colorful" phldr="1"/>
      <dgm:spPr/>
    </dgm:pt>
    <dgm:pt modelId="{013D346F-5838-4FB6-9193-3295499006B0}">
      <dgm:prSet phldrT="[Text]" custT="1"/>
      <dgm:spPr/>
      <dgm:t>
        <a:bodyPr/>
        <a:lstStyle/>
        <a:p>
          <a:r>
            <a:rPr lang="sr-Latn-RS" sz="1400" dirty="0" smtClean="0"/>
            <a:t>PHD</a:t>
          </a:r>
          <a:endParaRPr lang="sr-Latn-RS" sz="1400" dirty="0"/>
        </a:p>
      </dgm:t>
    </dgm:pt>
    <dgm:pt modelId="{ECA68FF0-B301-45F2-AE49-5274CAF684FA}" type="parTrans" cxnId="{B5EADF4A-38AF-496E-9031-12509092D9D4}">
      <dgm:prSet/>
      <dgm:spPr/>
      <dgm:t>
        <a:bodyPr/>
        <a:lstStyle/>
        <a:p>
          <a:endParaRPr lang="sr-Latn-RS" sz="1050"/>
        </a:p>
      </dgm:t>
    </dgm:pt>
    <dgm:pt modelId="{59152969-5942-4D64-A77D-06E226ECADAF}" type="sibTrans" cxnId="{B5EADF4A-38AF-496E-9031-12509092D9D4}">
      <dgm:prSet/>
      <dgm:spPr/>
      <dgm:t>
        <a:bodyPr/>
        <a:lstStyle/>
        <a:p>
          <a:endParaRPr lang="sr-Latn-RS" sz="1050"/>
        </a:p>
      </dgm:t>
    </dgm:pt>
    <dgm:pt modelId="{250255D7-941E-4520-9845-5F5EE8DEE555}">
      <dgm:prSet phldrT="[Text]" custT="1"/>
      <dgm:spPr/>
      <dgm:t>
        <a:bodyPr/>
        <a:lstStyle/>
        <a:p>
          <a:r>
            <a:rPr lang="sr-Latn-RS" sz="3600" dirty="0" smtClean="0"/>
            <a:t>3.</a:t>
          </a:r>
          <a:endParaRPr lang="sr-Latn-RS" sz="3600" dirty="0"/>
        </a:p>
      </dgm:t>
    </dgm:pt>
    <dgm:pt modelId="{755DBCAC-1580-45DD-996C-71D1C2BE160E}" type="parTrans" cxnId="{D1AEB6D3-6BD9-47D8-A6B3-798C2B09D367}">
      <dgm:prSet/>
      <dgm:spPr/>
      <dgm:t>
        <a:bodyPr/>
        <a:lstStyle/>
        <a:p>
          <a:endParaRPr lang="sr-Latn-RS" sz="1050"/>
        </a:p>
      </dgm:t>
    </dgm:pt>
    <dgm:pt modelId="{70B04AE0-CA6F-4488-833C-145BC6C37C18}" type="sibTrans" cxnId="{D1AEB6D3-6BD9-47D8-A6B3-798C2B09D367}">
      <dgm:prSet/>
      <dgm:spPr/>
      <dgm:t>
        <a:bodyPr/>
        <a:lstStyle/>
        <a:p>
          <a:endParaRPr lang="sr-Latn-RS" sz="1050"/>
        </a:p>
      </dgm:t>
    </dgm:pt>
    <dgm:pt modelId="{0557361F-E3A3-4985-9585-6BDF700A7663}">
      <dgm:prSet phldrT="[Text]" custT="1"/>
      <dgm:spPr/>
      <dgm:t>
        <a:bodyPr/>
        <a:lstStyle/>
        <a:p>
          <a:r>
            <a:rPr lang="sr-Latn-RS" sz="1400" dirty="0" smtClean="0"/>
            <a:t>180 ECTS</a:t>
          </a:r>
          <a:endParaRPr lang="sr-Latn-RS" sz="1400" dirty="0"/>
        </a:p>
      </dgm:t>
    </dgm:pt>
    <dgm:pt modelId="{8A04181E-DE15-4C3E-A5D5-91883B1D5FB8}" type="parTrans" cxnId="{56B6DC03-BE69-41CC-B435-65428A4E749C}">
      <dgm:prSet/>
      <dgm:spPr/>
      <dgm:t>
        <a:bodyPr/>
        <a:lstStyle/>
        <a:p>
          <a:endParaRPr lang="sr-Latn-RS" sz="1400"/>
        </a:p>
      </dgm:t>
    </dgm:pt>
    <dgm:pt modelId="{B95F089E-2CFE-41F0-B7EA-581ABF6F0CE5}" type="sibTrans" cxnId="{56B6DC03-BE69-41CC-B435-65428A4E749C}">
      <dgm:prSet/>
      <dgm:spPr/>
      <dgm:t>
        <a:bodyPr/>
        <a:lstStyle/>
        <a:p>
          <a:endParaRPr lang="sr-Latn-RS" sz="1400"/>
        </a:p>
      </dgm:t>
    </dgm:pt>
    <dgm:pt modelId="{D1F61385-03AE-4095-855C-82EDE653F7B8}">
      <dgm:prSet phldrT="[Text]" custT="1"/>
      <dgm:spPr/>
      <dgm:t>
        <a:bodyPr/>
        <a:lstStyle/>
        <a:p>
          <a:r>
            <a:rPr lang="sr-Latn-RS" sz="1400" dirty="0" smtClean="0"/>
            <a:t>3 years</a:t>
          </a:r>
          <a:endParaRPr lang="sr-Latn-RS" sz="1400" dirty="0"/>
        </a:p>
      </dgm:t>
    </dgm:pt>
    <dgm:pt modelId="{BB5FD027-52C2-49BF-95C7-A98385243329}" type="parTrans" cxnId="{2CBD6681-E896-4E83-B72F-B16917467D59}">
      <dgm:prSet/>
      <dgm:spPr/>
      <dgm:t>
        <a:bodyPr/>
        <a:lstStyle/>
        <a:p>
          <a:endParaRPr lang="sr-Latn-RS" sz="1400"/>
        </a:p>
      </dgm:t>
    </dgm:pt>
    <dgm:pt modelId="{2DEC4D1B-114D-4B35-B823-79B618D9E19C}" type="sibTrans" cxnId="{2CBD6681-E896-4E83-B72F-B16917467D59}">
      <dgm:prSet/>
      <dgm:spPr/>
      <dgm:t>
        <a:bodyPr/>
        <a:lstStyle/>
        <a:p>
          <a:endParaRPr lang="sr-Latn-RS" sz="1400"/>
        </a:p>
      </dgm:t>
    </dgm:pt>
    <dgm:pt modelId="{DB13C046-ED85-4C8B-AD1A-154807836CCF}" type="pres">
      <dgm:prSet presAssocID="{1AD42B78-4DA8-41CA-A725-9D4822EEE787}" presName="linearFlow" presStyleCnt="0">
        <dgm:presLayoutVars>
          <dgm:dir/>
          <dgm:animLvl val="lvl"/>
          <dgm:resizeHandles val="exact"/>
        </dgm:presLayoutVars>
      </dgm:prSet>
      <dgm:spPr/>
    </dgm:pt>
    <dgm:pt modelId="{CA7B7484-636D-4643-81F5-1AFF18202996}" type="pres">
      <dgm:prSet presAssocID="{250255D7-941E-4520-9845-5F5EE8DEE555}" presName="composite" presStyleCnt="0"/>
      <dgm:spPr/>
    </dgm:pt>
    <dgm:pt modelId="{0B987C70-B2CE-474F-8ADC-00104A25694D}" type="pres">
      <dgm:prSet presAssocID="{250255D7-941E-4520-9845-5F5EE8DEE555}" presName="parentText" presStyleLbl="alignNode1" presStyleIdx="0" presStyleCnt="1">
        <dgm:presLayoutVars>
          <dgm:chMax val="1"/>
          <dgm:bulletEnabled val="1"/>
        </dgm:presLayoutVars>
      </dgm:prSet>
      <dgm:spPr/>
      <dgm:t>
        <a:bodyPr/>
        <a:lstStyle/>
        <a:p>
          <a:endParaRPr lang="sr-Latn-RS"/>
        </a:p>
      </dgm:t>
    </dgm:pt>
    <dgm:pt modelId="{CB197839-041F-4494-97AD-9C5B9163FDE5}" type="pres">
      <dgm:prSet presAssocID="{250255D7-941E-4520-9845-5F5EE8DEE555}" presName="descendantText" presStyleLbl="alignAcc1" presStyleIdx="0" presStyleCnt="1" custLinFactNeighborY="-150">
        <dgm:presLayoutVars>
          <dgm:bulletEnabled val="1"/>
        </dgm:presLayoutVars>
      </dgm:prSet>
      <dgm:spPr/>
      <dgm:t>
        <a:bodyPr/>
        <a:lstStyle/>
        <a:p>
          <a:endParaRPr lang="sr-Latn-RS"/>
        </a:p>
      </dgm:t>
    </dgm:pt>
  </dgm:ptLst>
  <dgm:cxnLst>
    <dgm:cxn modelId="{D1AEB6D3-6BD9-47D8-A6B3-798C2B09D367}" srcId="{1AD42B78-4DA8-41CA-A725-9D4822EEE787}" destId="{250255D7-941E-4520-9845-5F5EE8DEE555}" srcOrd="0" destOrd="0" parTransId="{755DBCAC-1580-45DD-996C-71D1C2BE160E}" sibTransId="{70B04AE0-CA6F-4488-833C-145BC6C37C18}"/>
    <dgm:cxn modelId="{2CBD6681-E896-4E83-B72F-B16917467D59}" srcId="{250255D7-941E-4520-9845-5F5EE8DEE555}" destId="{D1F61385-03AE-4095-855C-82EDE653F7B8}" srcOrd="1" destOrd="0" parTransId="{BB5FD027-52C2-49BF-95C7-A98385243329}" sibTransId="{2DEC4D1B-114D-4B35-B823-79B618D9E19C}"/>
    <dgm:cxn modelId="{298385CC-9A01-4B7E-865C-696AD1580265}" type="presOf" srcId="{250255D7-941E-4520-9845-5F5EE8DEE555}" destId="{0B987C70-B2CE-474F-8ADC-00104A25694D}" srcOrd="0" destOrd="0" presId="urn:microsoft.com/office/officeart/2005/8/layout/chevron2"/>
    <dgm:cxn modelId="{2A08A1B5-60F8-443A-9D11-ED11EFE9776E}" type="presOf" srcId="{D1F61385-03AE-4095-855C-82EDE653F7B8}" destId="{CB197839-041F-4494-97AD-9C5B9163FDE5}" srcOrd="0" destOrd="1" presId="urn:microsoft.com/office/officeart/2005/8/layout/chevron2"/>
    <dgm:cxn modelId="{56B6DC03-BE69-41CC-B435-65428A4E749C}" srcId="{250255D7-941E-4520-9845-5F5EE8DEE555}" destId="{0557361F-E3A3-4985-9585-6BDF700A7663}" srcOrd="2" destOrd="0" parTransId="{8A04181E-DE15-4C3E-A5D5-91883B1D5FB8}" sibTransId="{B95F089E-2CFE-41F0-B7EA-581ABF6F0CE5}"/>
    <dgm:cxn modelId="{115BB465-7055-4533-AD06-688673411C3A}" type="presOf" srcId="{0557361F-E3A3-4985-9585-6BDF700A7663}" destId="{CB197839-041F-4494-97AD-9C5B9163FDE5}" srcOrd="0" destOrd="2" presId="urn:microsoft.com/office/officeart/2005/8/layout/chevron2"/>
    <dgm:cxn modelId="{B5EADF4A-38AF-496E-9031-12509092D9D4}" srcId="{250255D7-941E-4520-9845-5F5EE8DEE555}" destId="{013D346F-5838-4FB6-9193-3295499006B0}" srcOrd="0" destOrd="0" parTransId="{ECA68FF0-B301-45F2-AE49-5274CAF684FA}" sibTransId="{59152969-5942-4D64-A77D-06E226ECADAF}"/>
    <dgm:cxn modelId="{7E882E10-E496-40D2-9CFC-0053C199AC64}" type="presOf" srcId="{013D346F-5838-4FB6-9193-3295499006B0}" destId="{CB197839-041F-4494-97AD-9C5B9163FDE5}" srcOrd="0" destOrd="0" presId="urn:microsoft.com/office/officeart/2005/8/layout/chevron2"/>
    <dgm:cxn modelId="{B8832048-791A-431D-BD7C-3CC320E0C32F}" type="presOf" srcId="{1AD42B78-4DA8-41CA-A725-9D4822EEE787}" destId="{DB13C046-ED85-4C8B-AD1A-154807836CCF}" srcOrd="0" destOrd="0" presId="urn:microsoft.com/office/officeart/2005/8/layout/chevron2"/>
    <dgm:cxn modelId="{5C296CA9-1FA0-4895-A530-8A804274BB27}" type="presParOf" srcId="{DB13C046-ED85-4C8B-AD1A-154807836CCF}" destId="{CA7B7484-636D-4643-81F5-1AFF18202996}" srcOrd="0" destOrd="0" presId="urn:microsoft.com/office/officeart/2005/8/layout/chevron2"/>
    <dgm:cxn modelId="{6625B552-3572-4985-8C17-993F9D41DE4B}" type="presParOf" srcId="{CA7B7484-636D-4643-81F5-1AFF18202996}" destId="{0B987C70-B2CE-474F-8ADC-00104A25694D}" srcOrd="0" destOrd="0" presId="urn:microsoft.com/office/officeart/2005/8/layout/chevron2"/>
    <dgm:cxn modelId="{E9AE1343-3CC9-4437-BD9B-3980121A40EC}" type="presParOf" srcId="{CA7B7484-636D-4643-81F5-1AFF18202996}" destId="{CB197839-041F-4494-97AD-9C5B9163FDE5}" srcOrd="1" destOrd="0" presId="urn:microsoft.com/office/officeart/2005/8/layout/chevron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C123E-38DB-4AC0-A9B9-6402545D4AEE}">
      <dsp:nvSpPr>
        <dsp:cNvPr id="0" name=""/>
        <dsp:cNvSpPr/>
      </dsp:nvSpPr>
      <dsp:spPr>
        <a:xfrm>
          <a:off x="1548337" y="2290690"/>
          <a:ext cx="309603" cy="1250890"/>
        </a:xfrm>
        <a:custGeom>
          <a:avLst/>
          <a:gdLst/>
          <a:ahLst/>
          <a:cxnLst/>
          <a:rect l="0" t="0" r="0" b="0"/>
          <a:pathLst>
            <a:path>
              <a:moveTo>
                <a:pt x="0" y="0"/>
              </a:moveTo>
              <a:lnTo>
                <a:pt x="154801" y="0"/>
              </a:lnTo>
              <a:lnTo>
                <a:pt x="154801" y="1250890"/>
              </a:lnTo>
              <a:lnTo>
                <a:pt x="309603" y="12508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AF3A4A-DC52-4D28-B159-51D68F9EF6CF}">
      <dsp:nvSpPr>
        <dsp:cNvPr id="0" name=""/>
        <dsp:cNvSpPr/>
      </dsp:nvSpPr>
      <dsp:spPr>
        <a:xfrm>
          <a:off x="1548337" y="2186446"/>
          <a:ext cx="309603" cy="104243"/>
        </a:xfrm>
        <a:custGeom>
          <a:avLst/>
          <a:gdLst/>
          <a:ahLst/>
          <a:cxnLst/>
          <a:rect l="0" t="0" r="0" b="0"/>
          <a:pathLst>
            <a:path>
              <a:moveTo>
                <a:pt x="0" y="104243"/>
              </a:moveTo>
              <a:lnTo>
                <a:pt x="154801" y="104243"/>
              </a:lnTo>
              <a:lnTo>
                <a:pt x="154801" y="0"/>
              </a:lnTo>
              <a:lnTo>
                <a:pt x="30960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D84FDF-E9DD-49CC-B868-699F17AD2C87}">
      <dsp:nvSpPr>
        <dsp:cNvPr id="0" name=""/>
        <dsp:cNvSpPr/>
      </dsp:nvSpPr>
      <dsp:spPr>
        <a:xfrm>
          <a:off x="1548337" y="1268380"/>
          <a:ext cx="309603" cy="1022309"/>
        </a:xfrm>
        <a:custGeom>
          <a:avLst/>
          <a:gdLst/>
          <a:ahLst/>
          <a:cxnLst/>
          <a:rect l="0" t="0" r="0" b="0"/>
          <a:pathLst>
            <a:path>
              <a:moveTo>
                <a:pt x="0" y="1022309"/>
              </a:moveTo>
              <a:lnTo>
                <a:pt x="154801" y="1022309"/>
              </a:lnTo>
              <a:lnTo>
                <a:pt x="154801" y="0"/>
              </a:lnTo>
              <a:lnTo>
                <a:pt x="30960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DDCACD-2384-4038-8579-2E86D6FCFBC9}">
      <dsp:nvSpPr>
        <dsp:cNvPr id="0" name=""/>
        <dsp:cNvSpPr/>
      </dsp:nvSpPr>
      <dsp:spPr>
        <a:xfrm>
          <a:off x="1548337" y="511226"/>
          <a:ext cx="309603" cy="1779463"/>
        </a:xfrm>
        <a:custGeom>
          <a:avLst/>
          <a:gdLst/>
          <a:ahLst/>
          <a:cxnLst/>
          <a:rect l="0" t="0" r="0" b="0"/>
          <a:pathLst>
            <a:path>
              <a:moveTo>
                <a:pt x="0" y="1779463"/>
              </a:moveTo>
              <a:lnTo>
                <a:pt x="154801" y="1779463"/>
              </a:lnTo>
              <a:lnTo>
                <a:pt x="154801" y="0"/>
              </a:lnTo>
              <a:lnTo>
                <a:pt x="30960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D75DDE-DA5A-44BE-8811-222E89FEA7FB}">
      <dsp:nvSpPr>
        <dsp:cNvPr id="0" name=""/>
        <dsp:cNvSpPr/>
      </dsp:nvSpPr>
      <dsp:spPr>
        <a:xfrm>
          <a:off x="319" y="1706811"/>
          <a:ext cx="1548017" cy="11677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r-Latn-RS" sz="1400" b="1" kern="1200" dirty="0" smtClean="0"/>
            <a:t>University of Belgrade, </a:t>
          </a:r>
        </a:p>
        <a:p>
          <a:pPr lvl="0" algn="ctr" defTabSz="622300">
            <a:lnSpc>
              <a:spcPct val="90000"/>
            </a:lnSpc>
            <a:spcBef>
              <a:spcPct val="0"/>
            </a:spcBef>
            <a:spcAft>
              <a:spcPct val="35000"/>
            </a:spcAft>
          </a:pPr>
          <a:r>
            <a:rPr lang="sr-Latn-RS" sz="1400" b="1" kern="1200" dirty="0" smtClean="0"/>
            <a:t>Faculty of Forestry</a:t>
          </a:r>
          <a:endParaRPr lang="sr-Latn-RS" sz="1400" b="1" kern="1200" dirty="0"/>
        </a:p>
      </dsp:txBody>
      <dsp:txXfrm>
        <a:off x="319" y="1706811"/>
        <a:ext cx="1548017" cy="1167757"/>
      </dsp:txXfrm>
    </dsp:sp>
    <dsp:sp modelId="{44B54E72-BBBC-4D79-9119-4280C9AF7868}">
      <dsp:nvSpPr>
        <dsp:cNvPr id="0" name=""/>
        <dsp:cNvSpPr/>
      </dsp:nvSpPr>
      <dsp:spPr>
        <a:xfrm>
          <a:off x="1857940" y="275153"/>
          <a:ext cx="1548017" cy="4721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RS" sz="1600" kern="1200" dirty="0" smtClean="0"/>
            <a:t>Forestry</a:t>
          </a:r>
          <a:endParaRPr lang="sr-Latn-RS" sz="1600" kern="1200" dirty="0"/>
        </a:p>
      </dsp:txBody>
      <dsp:txXfrm>
        <a:off x="1857940" y="275153"/>
        <a:ext cx="1548017" cy="472145"/>
      </dsp:txXfrm>
    </dsp:sp>
    <dsp:sp modelId="{94B3DEE2-C75A-4269-BFF8-A0B0F4D60E6E}">
      <dsp:nvSpPr>
        <dsp:cNvPr id="0" name=""/>
        <dsp:cNvSpPr/>
      </dsp:nvSpPr>
      <dsp:spPr>
        <a:xfrm>
          <a:off x="1857940" y="940801"/>
          <a:ext cx="1548017" cy="6551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r-Latn-RS" sz="1400" kern="1200" dirty="0" smtClean="0"/>
            <a:t>Wood Science and Technology</a:t>
          </a:r>
          <a:endParaRPr lang="sr-Latn-RS" sz="1400" kern="1200" dirty="0"/>
        </a:p>
      </dsp:txBody>
      <dsp:txXfrm>
        <a:off x="1857940" y="940801"/>
        <a:ext cx="1548017" cy="655158"/>
      </dsp:txXfrm>
    </dsp:sp>
    <dsp:sp modelId="{7001C40B-B83A-40CC-A5C4-9A52EC988A7A}">
      <dsp:nvSpPr>
        <dsp:cNvPr id="0" name=""/>
        <dsp:cNvSpPr/>
      </dsp:nvSpPr>
      <dsp:spPr>
        <a:xfrm>
          <a:off x="1857940" y="1789462"/>
          <a:ext cx="1548017" cy="79396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r-Latn-RS" sz="1600" kern="1200" dirty="0" smtClean="0"/>
            <a:t>Landscape architecture</a:t>
          </a:r>
          <a:endParaRPr lang="sr-Latn-RS" sz="1600" kern="1200" dirty="0"/>
        </a:p>
      </dsp:txBody>
      <dsp:txXfrm>
        <a:off x="1857940" y="1789462"/>
        <a:ext cx="1548017" cy="793969"/>
      </dsp:txXfrm>
    </dsp:sp>
    <dsp:sp modelId="{E1021077-63D5-449E-87B5-535D674B766A}">
      <dsp:nvSpPr>
        <dsp:cNvPr id="0" name=""/>
        <dsp:cNvSpPr/>
      </dsp:nvSpPr>
      <dsp:spPr>
        <a:xfrm>
          <a:off x="1857940" y="2776933"/>
          <a:ext cx="1620852" cy="15292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Ecological engineering for soil and water resources protection</a:t>
          </a:r>
          <a:endParaRPr lang="sr-Latn-RS" sz="1400" b="1" kern="1200" dirty="0"/>
        </a:p>
      </dsp:txBody>
      <dsp:txXfrm>
        <a:off x="1857940" y="2776933"/>
        <a:ext cx="1620852" cy="1529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87C70-B2CE-474F-8ADC-00104A25694D}">
      <dsp:nvSpPr>
        <dsp:cNvPr id="0" name=""/>
        <dsp:cNvSpPr/>
      </dsp:nvSpPr>
      <dsp:spPr>
        <a:xfrm rot="5400000">
          <a:off x="-147991" y="148956"/>
          <a:ext cx="986609" cy="69062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sr-Latn-RS" sz="4400" kern="1200" dirty="0" smtClean="0"/>
            <a:t>1.</a:t>
          </a:r>
          <a:endParaRPr lang="sr-Latn-RS" sz="4400" kern="1200" dirty="0"/>
        </a:p>
      </dsp:txBody>
      <dsp:txXfrm rot="-5400000">
        <a:off x="1" y="346277"/>
        <a:ext cx="690626" cy="295983"/>
      </dsp:txXfrm>
    </dsp:sp>
    <dsp:sp modelId="{CB197839-041F-4494-97AD-9C5B9163FDE5}">
      <dsp:nvSpPr>
        <dsp:cNvPr id="0" name=""/>
        <dsp:cNvSpPr/>
      </dsp:nvSpPr>
      <dsp:spPr>
        <a:xfrm rot="5400000">
          <a:off x="1192210" y="-465771"/>
          <a:ext cx="641633" cy="164480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r-Latn-RS" sz="1400" kern="1200" dirty="0" smtClean="0"/>
            <a:t>Bachelor degree</a:t>
          </a:r>
          <a:endParaRPr lang="sr-Latn-RS" sz="1400" kern="1200" dirty="0"/>
        </a:p>
        <a:p>
          <a:pPr marL="114300" lvl="1" indent="-114300" algn="l" defTabSz="622300">
            <a:lnSpc>
              <a:spcPct val="90000"/>
            </a:lnSpc>
            <a:spcBef>
              <a:spcPct val="0"/>
            </a:spcBef>
            <a:spcAft>
              <a:spcPct val="15000"/>
            </a:spcAft>
            <a:buChar char="••"/>
          </a:pPr>
          <a:r>
            <a:rPr lang="sr-Latn-RS" sz="1400" kern="1200" dirty="0" smtClean="0"/>
            <a:t>4 years</a:t>
          </a:r>
          <a:endParaRPr lang="sr-Latn-RS" sz="1400" kern="1200" dirty="0"/>
        </a:p>
        <a:p>
          <a:pPr marL="114300" lvl="1" indent="-114300" algn="l" defTabSz="622300">
            <a:lnSpc>
              <a:spcPct val="90000"/>
            </a:lnSpc>
            <a:spcBef>
              <a:spcPct val="0"/>
            </a:spcBef>
            <a:spcAft>
              <a:spcPct val="15000"/>
            </a:spcAft>
            <a:buChar char="••"/>
          </a:pPr>
          <a:r>
            <a:rPr lang="sr-Latn-RS" sz="1400" kern="1200" dirty="0" smtClean="0"/>
            <a:t>240 ECTS</a:t>
          </a:r>
          <a:endParaRPr lang="sr-Latn-RS" sz="1400" kern="1200" dirty="0"/>
        </a:p>
      </dsp:txBody>
      <dsp:txXfrm rot="-5400000">
        <a:off x="690627" y="67134"/>
        <a:ext cx="1613478" cy="578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87C70-B2CE-474F-8ADC-00104A25694D}">
      <dsp:nvSpPr>
        <dsp:cNvPr id="0" name=""/>
        <dsp:cNvSpPr/>
      </dsp:nvSpPr>
      <dsp:spPr>
        <a:xfrm rot="5400000">
          <a:off x="-147991" y="148956"/>
          <a:ext cx="986609" cy="690626"/>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sr-Latn-RS" sz="3600" kern="1200" dirty="0" smtClean="0"/>
            <a:t>2.</a:t>
          </a:r>
          <a:endParaRPr lang="sr-Latn-RS" sz="3600" kern="1200" dirty="0"/>
        </a:p>
      </dsp:txBody>
      <dsp:txXfrm rot="-5400000">
        <a:off x="1" y="346277"/>
        <a:ext cx="690626" cy="295983"/>
      </dsp:txXfrm>
    </dsp:sp>
    <dsp:sp modelId="{CB197839-041F-4494-97AD-9C5B9163FDE5}">
      <dsp:nvSpPr>
        <dsp:cNvPr id="0" name=""/>
        <dsp:cNvSpPr/>
      </dsp:nvSpPr>
      <dsp:spPr>
        <a:xfrm rot="5400000">
          <a:off x="1276648" y="-550210"/>
          <a:ext cx="641633" cy="181367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r-Latn-RS" sz="1400" kern="1200" dirty="0" smtClean="0"/>
            <a:t>Master degree</a:t>
          </a:r>
          <a:endParaRPr lang="sr-Latn-RS" sz="1400" kern="1200" dirty="0"/>
        </a:p>
        <a:p>
          <a:pPr marL="114300" lvl="1" indent="-114300" algn="l" defTabSz="622300">
            <a:lnSpc>
              <a:spcPct val="90000"/>
            </a:lnSpc>
            <a:spcBef>
              <a:spcPct val="0"/>
            </a:spcBef>
            <a:spcAft>
              <a:spcPct val="15000"/>
            </a:spcAft>
            <a:buChar char="••"/>
          </a:pPr>
          <a:r>
            <a:rPr lang="sr-Latn-RS" sz="1400" kern="1200" dirty="0" smtClean="0"/>
            <a:t>1 year</a:t>
          </a:r>
          <a:endParaRPr lang="sr-Latn-RS" sz="1400" kern="1200" dirty="0"/>
        </a:p>
        <a:p>
          <a:pPr marL="114300" lvl="1" indent="-114300" algn="l" defTabSz="622300">
            <a:lnSpc>
              <a:spcPct val="90000"/>
            </a:lnSpc>
            <a:spcBef>
              <a:spcPct val="0"/>
            </a:spcBef>
            <a:spcAft>
              <a:spcPct val="15000"/>
            </a:spcAft>
            <a:buChar char="••"/>
          </a:pPr>
          <a:r>
            <a:rPr lang="sr-Latn-RS" sz="1400" kern="1200" dirty="0" smtClean="0"/>
            <a:t>60 ECTS</a:t>
          </a:r>
          <a:endParaRPr lang="sr-Latn-RS" sz="1400" kern="1200" dirty="0"/>
        </a:p>
      </dsp:txBody>
      <dsp:txXfrm rot="-5400000">
        <a:off x="690626" y="67134"/>
        <a:ext cx="1782355" cy="578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87C70-B2CE-474F-8ADC-00104A25694D}">
      <dsp:nvSpPr>
        <dsp:cNvPr id="0" name=""/>
        <dsp:cNvSpPr/>
      </dsp:nvSpPr>
      <dsp:spPr>
        <a:xfrm rot="5400000">
          <a:off x="-147991" y="148956"/>
          <a:ext cx="986609" cy="690626"/>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sr-Latn-RS" sz="3600" kern="1200" dirty="0" smtClean="0"/>
            <a:t>3.</a:t>
          </a:r>
          <a:endParaRPr lang="sr-Latn-RS" sz="3600" kern="1200" dirty="0"/>
        </a:p>
      </dsp:txBody>
      <dsp:txXfrm rot="-5400000">
        <a:off x="1" y="346277"/>
        <a:ext cx="690626" cy="295983"/>
      </dsp:txXfrm>
    </dsp:sp>
    <dsp:sp modelId="{CB197839-041F-4494-97AD-9C5B9163FDE5}">
      <dsp:nvSpPr>
        <dsp:cNvPr id="0" name=""/>
        <dsp:cNvSpPr/>
      </dsp:nvSpPr>
      <dsp:spPr>
        <a:xfrm rot="5400000">
          <a:off x="1276648" y="-586019"/>
          <a:ext cx="641633" cy="181367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r-Latn-RS" sz="1400" kern="1200" dirty="0" smtClean="0"/>
            <a:t>PHD</a:t>
          </a:r>
          <a:endParaRPr lang="sr-Latn-RS" sz="1400" kern="1200" dirty="0"/>
        </a:p>
        <a:p>
          <a:pPr marL="114300" lvl="1" indent="-114300" algn="l" defTabSz="622300">
            <a:lnSpc>
              <a:spcPct val="90000"/>
            </a:lnSpc>
            <a:spcBef>
              <a:spcPct val="0"/>
            </a:spcBef>
            <a:spcAft>
              <a:spcPct val="15000"/>
            </a:spcAft>
            <a:buChar char="••"/>
          </a:pPr>
          <a:r>
            <a:rPr lang="sr-Latn-RS" sz="1400" kern="1200" dirty="0" smtClean="0"/>
            <a:t>3 years</a:t>
          </a:r>
          <a:endParaRPr lang="sr-Latn-RS" sz="1400" kern="1200" dirty="0"/>
        </a:p>
        <a:p>
          <a:pPr marL="114300" lvl="1" indent="-114300" algn="l" defTabSz="622300">
            <a:lnSpc>
              <a:spcPct val="90000"/>
            </a:lnSpc>
            <a:spcBef>
              <a:spcPct val="0"/>
            </a:spcBef>
            <a:spcAft>
              <a:spcPct val="15000"/>
            </a:spcAft>
            <a:buChar char="••"/>
          </a:pPr>
          <a:r>
            <a:rPr lang="sr-Latn-RS" sz="1400" kern="1200" dirty="0" smtClean="0"/>
            <a:t>180 ECTS</a:t>
          </a:r>
          <a:endParaRPr lang="sr-Latn-RS" sz="1400" kern="1200" dirty="0"/>
        </a:p>
      </dsp:txBody>
      <dsp:txXfrm rot="-5400000">
        <a:off x="690626" y="31325"/>
        <a:ext cx="1782355" cy="57898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r-Cyrl-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r-Cyrl-RS"/>
          </a:p>
        </p:txBody>
      </p:sp>
      <p:sp>
        <p:nvSpPr>
          <p:cNvPr id="4" name="Date Placeholder 3"/>
          <p:cNvSpPr>
            <a:spLocks noGrp="1"/>
          </p:cNvSpPr>
          <p:nvPr>
            <p:ph type="dt" sz="half" idx="10"/>
          </p:nvPr>
        </p:nvSpPr>
        <p:spPr/>
        <p:txBody>
          <a:bodyPr/>
          <a:lstStyle>
            <a:lvl1pPr>
              <a:defRPr/>
            </a:lvl1pPr>
          </a:lstStyle>
          <a:p>
            <a:pPr>
              <a:defRPr/>
            </a:pPr>
            <a:fld id="{D24EFD6F-D69A-493A-9F02-E7C0BBBE94FB}" type="datetimeFigureOut">
              <a:rPr lang="sr-Cyrl-RS"/>
              <a:pPr>
                <a:defRPr/>
              </a:pPr>
              <a:t>17.11.2019.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3E762CFA-2932-49CE-A944-6392C643F50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8E8A0859-2DF5-4CFF-B38B-90422C69C165}" type="datetimeFigureOut">
              <a:rPr lang="sr-Cyrl-RS"/>
              <a:pPr>
                <a:defRPr/>
              </a:pPr>
              <a:t>17.11.2019.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56850054-2411-47D2-9244-C71547B3565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Cyrl-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C67AA728-9541-4C7B-9929-AFD8F9C26ED3}" type="datetimeFigureOut">
              <a:rPr lang="sr-Cyrl-RS"/>
              <a:pPr>
                <a:defRPr/>
              </a:pPr>
              <a:t>17.11.2019.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F20ACF4D-4B9A-4E52-BEAB-7FC487C9996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7328" y="365125"/>
            <a:ext cx="7586472" cy="1325563"/>
          </a:xfrm>
        </p:spPr>
        <p:txBody>
          <a:bodyPr/>
          <a:lstStyle/>
          <a:p>
            <a:r>
              <a:rPr lang="en-US" dirty="0" smtClean="0"/>
              <a:t>Click to edit Master title style</a:t>
            </a:r>
            <a:endParaRPr lang="sr-Cyrl-R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r-Cyrl-RS" dirty="0"/>
          </a:p>
        </p:txBody>
      </p:sp>
      <p:sp>
        <p:nvSpPr>
          <p:cNvPr id="4" name="Date Placeholder 3"/>
          <p:cNvSpPr>
            <a:spLocks noGrp="1"/>
          </p:cNvSpPr>
          <p:nvPr>
            <p:ph type="dt" sz="half" idx="10"/>
          </p:nvPr>
        </p:nvSpPr>
        <p:spPr/>
        <p:txBody>
          <a:bodyPr/>
          <a:lstStyle>
            <a:lvl1pPr>
              <a:defRPr/>
            </a:lvl1pPr>
          </a:lstStyle>
          <a:p>
            <a:pPr>
              <a:defRPr/>
            </a:pPr>
            <a:fld id="{5317913F-909E-4BF9-8AB9-F38707BE3BE7}" type="datetimeFigureOut">
              <a:rPr lang="sr-Cyrl-RS"/>
              <a:pPr>
                <a:defRPr/>
              </a:pPr>
              <a:t>17.11.2019.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0479AC6C-75F5-4E3D-9AAA-141F02D822A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Cyrl-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888E7E-6A28-4C97-880A-128BE677FD07}" type="datetimeFigureOut">
              <a:rPr lang="sr-Cyrl-RS"/>
              <a:pPr>
                <a:defRPr/>
              </a:pPr>
              <a:t>17.11.2019.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F4357BB2-2156-45E3-93C6-B3D31AE8F8E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5" name="Date Placeholder 3"/>
          <p:cNvSpPr>
            <a:spLocks noGrp="1"/>
          </p:cNvSpPr>
          <p:nvPr>
            <p:ph type="dt" sz="half" idx="10"/>
          </p:nvPr>
        </p:nvSpPr>
        <p:spPr/>
        <p:txBody>
          <a:bodyPr/>
          <a:lstStyle>
            <a:lvl1pPr>
              <a:defRPr/>
            </a:lvl1pPr>
          </a:lstStyle>
          <a:p>
            <a:pPr>
              <a:defRPr/>
            </a:pPr>
            <a:fld id="{7005A364-52C6-4752-83BD-CA55699D2DFD}" type="datetimeFigureOut">
              <a:rPr lang="sr-Cyrl-RS"/>
              <a:pPr>
                <a:defRPr/>
              </a:pPr>
              <a:t>17.11.2019.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fld id="{6727507C-5401-4553-9389-5219FD46311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r-Cyrl-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7" name="Date Placeholder 3"/>
          <p:cNvSpPr>
            <a:spLocks noGrp="1"/>
          </p:cNvSpPr>
          <p:nvPr>
            <p:ph type="dt" sz="half" idx="10"/>
          </p:nvPr>
        </p:nvSpPr>
        <p:spPr/>
        <p:txBody>
          <a:bodyPr/>
          <a:lstStyle>
            <a:lvl1pPr>
              <a:defRPr/>
            </a:lvl1pPr>
          </a:lstStyle>
          <a:p>
            <a:pPr>
              <a:defRPr/>
            </a:pPr>
            <a:fld id="{EB5214EA-0C80-4366-B5C0-8C9FC46BC85A}" type="datetimeFigureOut">
              <a:rPr lang="sr-Cyrl-RS"/>
              <a:pPr>
                <a:defRPr/>
              </a:pPr>
              <a:t>17.11.2019.</a:t>
            </a:fld>
            <a:endParaRPr lang="sr-Cyrl-RS"/>
          </a:p>
        </p:txBody>
      </p:sp>
      <p:sp>
        <p:nvSpPr>
          <p:cNvPr id="8" name="Footer Placeholder 4"/>
          <p:cNvSpPr>
            <a:spLocks noGrp="1"/>
          </p:cNvSpPr>
          <p:nvPr>
            <p:ph type="ftr" sz="quarter" idx="11"/>
          </p:nvPr>
        </p:nvSpPr>
        <p:spPr/>
        <p:txBody>
          <a:bodyPr/>
          <a:lstStyle>
            <a:lvl1pPr>
              <a:defRPr/>
            </a:lvl1pPr>
          </a:lstStyle>
          <a:p>
            <a:pPr>
              <a:defRPr/>
            </a:pPr>
            <a:endParaRPr lang="sr-Cyrl-RS"/>
          </a:p>
        </p:txBody>
      </p:sp>
      <p:sp>
        <p:nvSpPr>
          <p:cNvPr id="9" name="Slide Number Placeholder 5"/>
          <p:cNvSpPr>
            <a:spLocks noGrp="1"/>
          </p:cNvSpPr>
          <p:nvPr>
            <p:ph type="sldNum" sz="quarter" idx="12"/>
          </p:nvPr>
        </p:nvSpPr>
        <p:spPr/>
        <p:txBody>
          <a:bodyPr/>
          <a:lstStyle>
            <a:lvl1pPr>
              <a:defRPr/>
            </a:lvl1pPr>
          </a:lstStyle>
          <a:p>
            <a:fld id="{B15B5644-BFD1-4E76-ACAE-1007B6FB773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Date Placeholder 3"/>
          <p:cNvSpPr>
            <a:spLocks noGrp="1"/>
          </p:cNvSpPr>
          <p:nvPr>
            <p:ph type="dt" sz="half" idx="10"/>
          </p:nvPr>
        </p:nvSpPr>
        <p:spPr/>
        <p:txBody>
          <a:bodyPr/>
          <a:lstStyle>
            <a:lvl1pPr>
              <a:defRPr/>
            </a:lvl1pPr>
          </a:lstStyle>
          <a:p>
            <a:pPr>
              <a:defRPr/>
            </a:pPr>
            <a:fld id="{CEEFB042-1C98-4263-83C0-F1F446AE7ED8}" type="datetimeFigureOut">
              <a:rPr lang="sr-Cyrl-RS"/>
              <a:pPr>
                <a:defRPr/>
              </a:pPr>
              <a:t>17.11.2019.</a:t>
            </a:fld>
            <a:endParaRPr lang="sr-Cyrl-RS"/>
          </a:p>
        </p:txBody>
      </p:sp>
      <p:sp>
        <p:nvSpPr>
          <p:cNvPr id="4" name="Footer Placeholder 4"/>
          <p:cNvSpPr>
            <a:spLocks noGrp="1"/>
          </p:cNvSpPr>
          <p:nvPr>
            <p:ph type="ftr" sz="quarter" idx="11"/>
          </p:nvPr>
        </p:nvSpPr>
        <p:spPr/>
        <p:txBody>
          <a:bodyPr/>
          <a:lstStyle>
            <a:lvl1pPr>
              <a:defRPr/>
            </a:lvl1pPr>
          </a:lstStyle>
          <a:p>
            <a:pPr>
              <a:defRPr/>
            </a:pPr>
            <a:endParaRPr lang="sr-Cyrl-RS"/>
          </a:p>
        </p:txBody>
      </p:sp>
      <p:sp>
        <p:nvSpPr>
          <p:cNvPr id="5" name="Slide Number Placeholder 5"/>
          <p:cNvSpPr>
            <a:spLocks noGrp="1"/>
          </p:cNvSpPr>
          <p:nvPr>
            <p:ph type="sldNum" sz="quarter" idx="12"/>
          </p:nvPr>
        </p:nvSpPr>
        <p:spPr/>
        <p:txBody>
          <a:bodyPr/>
          <a:lstStyle>
            <a:lvl1pPr>
              <a:defRPr/>
            </a:lvl1pPr>
          </a:lstStyle>
          <a:p>
            <a:fld id="{5624F117-9986-420A-BDBC-50357ED1EC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02E6AE-FE9E-4F45-AC83-5E241DC3C291}" type="datetimeFigureOut">
              <a:rPr lang="sr-Cyrl-RS"/>
              <a:pPr>
                <a:defRPr/>
              </a:pPr>
              <a:t>17.11.2019.</a:t>
            </a:fld>
            <a:endParaRPr lang="sr-Cyrl-RS"/>
          </a:p>
        </p:txBody>
      </p:sp>
      <p:sp>
        <p:nvSpPr>
          <p:cNvPr id="3" name="Footer Placeholder 4"/>
          <p:cNvSpPr>
            <a:spLocks noGrp="1"/>
          </p:cNvSpPr>
          <p:nvPr>
            <p:ph type="ftr" sz="quarter" idx="11"/>
          </p:nvPr>
        </p:nvSpPr>
        <p:spPr/>
        <p:txBody>
          <a:bodyPr/>
          <a:lstStyle>
            <a:lvl1pPr>
              <a:defRPr/>
            </a:lvl1pPr>
          </a:lstStyle>
          <a:p>
            <a:pPr>
              <a:defRPr/>
            </a:pPr>
            <a:endParaRPr lang="sr-Cyrl-RS"/>
          </a:p>
        </p:txBody>
      </p:sp>
      <p:sp>
        <p:nvSpPr>
          <p:cNvPr id="4" name="Slide Number Placeholder 5"/>
          <p:cNvSpPr>
            <a:spLocks noGrp="1"/>
          </p:cNvSpPr>
          <p:nvPr>
            <p:ph type="sldNum" sz="quarter" idx="12"/>
          </p:nvPr>
        </p:nvSpPr>
        <p:spPr/>
        <p:txBody>
          <a:bodyPr/>
          <a:lstStyle>
            <a:lvl1pPr>
              <a:defRPr/>
            </a:lvl1pPr>
          </a:lstStyle>
          <a:p>
            <a:fld id="{8A9081E6-1F27-4B4D-9ACA-444C626F1DB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Cyrl-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64E2BA-AB81-4CAE-BFC3-7F021AFAFF66}" type="datetimeFigureOut">
              <a:rPr lang="sr-Cyrl-RS"/>
              <a:pPr>
                <a:defRPr/>
              </a:pPr>
              <a:t>17.11.2019.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fld id="{240FDA6C-97F2-474B-94D0-2040FB0EDFB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Cyrl-R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Cyrl-R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1FFA28-3423-4721-91A7-39E1E208182F}" type="datetimeFigureOut">
              <a:rPr lang="sr-Cyrl-RS"/>
              <a:pPr>
                <a:defRPr/>
              </a:pPr>
              <a:t>17.11.2019.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fld id="{77941687-D487-4036-9C21-01C2975F11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420A130-F1B5-4AFB-8137-026BD71980F1}" type="datetimeFigureOut">
              <a:rPr lang="sr-Cyrl-RS"/>
              <a:pPr>
                <a:defRPr/>
              </a:pPr>
              <a:t>17.11.2019.</a:t>
            </a:fld>
            <a:endParaRPr lang="sr-Cyrl-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r-Cyrl-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063A7DB-D6B7-49FF-873D-BF5CBE18933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ndara" pitchFamily="34" charset="0"/>
        </a:defRPr>
      </a:lvl2pPr>
      <a:lvl3pPr algn="l" rtl="0" fontAlgn="base">
        <a:lnSpc>
          <a:spcPct val="90000"/>
        </a:lnSpc>
        <a:spcBef>
          <a:spcPct val="0"/>
        </a:spcBef>
        <a:spcAft>
          <a:spcPct val="0"/>
        </a:spcAft>
        <a:defRPr sz="4400">
          <a:solidFill>
            <a:schemeClr val="tx1"/>
          </a:solidFill>
          <a:latin typeface="Candara" pitchFamily="34" charset="0"/>
        </a:defRPr>
      </a:lvl3pPr>
      <a:lvl4pPr algn="l" rtl="0" fontAlgn="base">
        <a:lnSpc>
          <a:spcPct val="90000"/>
        </a:lnSpc>
        <a:spcBef>
          <a:spcPct val="0"/>
        </a:spcBef>
        <a:spcAft>
          <a:spcPct val="0"/>
        </a:spcAft>
        <a:defRPr sz="4400">
          <a:solidFill>
            <a:schemeClr val="tx1"/>
          </a:solidFill>
          <a:latin typeface="Candara" pitchFamily="34" charset="0"/>
        </a:defRPr>
      </a:lvl4pPr>
      <a:lvl5pPr algn="l" rtl="0" fontAlgn="base">
        <a:lnSpc>
          <a:spcPct val="90000"/>
        </a:lnSpc>
        <a:spcBef>
          <a:spcPct val="0"/>
        </a:spcBef>
        <a:spcAft>
          <a:spcPct val="0"/>
        </a:spcAft>
        <a:defRPr sz="4400">
          <a:solidFill>
            <a:schemeClr val="tx1"/>
          </a:solidFill>
          <a:latin typeface="Candara" pitchFamily="34" charset="0"/>
        </a:defRPr>
      </a:lvl5pPr>
      <a:lvl6pPr marL="457200" algn="l" rtl="0" fontAlgn="base">
        <a:lnSpc>
          <a:spcPct val="90000"/>
        </a:lnSpc>
        <a:spcBef>
          <a:spcPct val="0"/>
        </a:spcBef>
        <a:spcAft>
          <a:spcPct val="0"/>
        </a:spcAft>
        <a:defRPr sz="4400">
          <a:solidFill>
            <a:schemeClr val="tx1"/>
          </a:solidFill>
          <a:latin typeface="Candara" pitchFamily="34" charset="0"/>
        </a:defRPr>
      </a:lvl6pPr>
      <a:lvl7pPr marL="914400" algn="l" rtl="0" fontAlgn="base">
        <a:lnSpc>
          <a:spcPct val="90000"/>
        </a:lnSpc>
        <a:spcBef>
          <a:spcPct val="0"/>
        </a:spcBef>
        <a:spcAft>
          <a:spcPct val="0"/>
        </a:spcAft>
        <a:defRPr sz="4400">
          <a:solidFill>
            <a:schemeClr val="tx1"/>
          </a:solidFill>
          <a:latin typeface="Candara" pitchFamily="34" charset="0"/>
        </a:defRPr>
      </a:lvl7pPr>
      <a:lvl8pPr marL="1371600" algn="l" rtl="0" fontAlgn="base">
        <a:lnSpc>
          <a:spcPct val="90000"/>
        </a:lnSpc>
        <a:spcBef>
          <a:spcPct val="0"/>
        </a:spcBef>
        <a:spcAft>
          <a:spcPct val="0"/>
        </a:spcAft>
        <a:defRPr sz="4400">
          <a:solidFill>
            <a:schemeClr val="tx1"/>
          </a:solidFill>
          <a:latin typeface="Candara" pitchFamily="34" charset="0"/>
        </a:defRPr>
      </a:lvl8pPr>
      <a:lvl9pPr marL="1828800" algn="l" rtl="0" fontAlgn="base">
        <a:lnSpc>
          <a:spcPct val="90000"/>
        </a:lnSpc>
        <a:spcBef>
          <a:spcPct val="0"/>
        </a:spcBef>
        <a:spcAft>
          <a:spcPct val="0"/>
        </a:spcAft>
        <a:defRPr sz="4400">
          <a:solidFill>
            <a:schemeClr val="tx1"/>
          </a:solidFill>
          <a:latin typeface="Candara"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image" Target="../media/image11.jpeg"/><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10.jpe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095632" y="1517779"/>
            <a:ext cx="9144000" cy="2387600"/>
          </a:xfrm>
        </p:spPr>
        <p:txBody>
          <a:bodyPr/>
          <a:lstStyle/>
          <a:p>
            <a:r>
              <a:rPr lang="en-US" sz="4000" dirty="0">
                <a:latin typeface="Arial" panose="020B0604020202020204" pitchFamily="34" charset="0"/>
                <a:cs typeface="Arial" panose="020B0604020202020204" pitchFamily="34" charset="0"/>
              </a:rPr>
              <a:t>Overview of existing </a:t>
            </a:r>
            <a:r>
              <a:rPr lang="en-GB" sz="4000" dirty="0">
                <a:latin typeface="Arial" panose="020B0604020202020204" pitchFamily="34" charset="0"/>
                <a:cs typeface="Arial" panose="020B0604020202020204" pitchFamily="34" charset="0"/>
              </a:rPr>
              <a:t>bachelor and master programme at the Faculty of Forestry UB </a:t>
            </a:r>
            <a:endParaRPr lang="en-US" sz="4000" dirty="0" smtClean="0">
              <a:latin typeface="Arial" panose="020B0604020202020204" pitchFamily="34" charset="0"/>
              <a:cs typeface="Arial" panose="020B0604020202020204" pitchFamily="34" charset="0"/>
            </a:endParaRPr>
          </a:p>
        </p:txBody>
      </p:sp>
      <p:sp>
        <p:nvSpPr>
          <p:cNvPr id="3075" name="Subtitle 2"/>
          <p:cNvSpPr>
            <a:spLocks noGrp="1"/>
          </p:cNvSpPr>
          <p:nvPr>
            <p:ph type="subTitle" idx="1"/>
          </p:nvPr>
        </p:nvSpPr>
        <p:spPr>
          <a:xfrm>
            <a:off x="1326292" y="4144920"/>
            <a:ext cx="9144000" cy="1655762"/>
          </a:xfrm>
        </p:spPr>
        <p:txBody>
          <a:bodyPr/>
          <a:lstStyle/>
          <a:p>
            <a:endParaRPr lang="sr-Latn-RS" dirty="0" smtClean="0">
              <a:latin typeface="Arial" panose="020B0604020202020204" pitchFamily="34" charset="0"/>
              <a:cs typeface="Arial" panose="020B0604020202020204" pitchFamily="34" charset="0"/>
            </a:endParaRPr>
          </a:p>
          <a:p>
            <a:r>
              <a:rPr lang="sr-Latn-RS" dirty="0" smtClean="0">
                <a:latin typeface="Arial" panose="020B0604020202020204" pitchFamily="34" charset="0"/>
                <a:cs typeface="Arial" panose="020B0604020202020204" pitchFamily="34" charset="0"/>
              </a:rPr>
              <a:t>18-19 November 2019,</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Banja Luka</a:t>
            </a:r>
            <a:endParaRPr lang="en-US"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53530" y="2345337"/>
            <a:ext cx="10039478" cy="1325563"/>
          </a:xfrm>
        </p:spPr>
        <p:txBody>
          <a:bodyPr/>
          <a:lstStyle/>
          <a:p>
            <a:pPr algn="ctr"/>
            <a:r>
              <a:rPr lang="en-US" b="1" dirty="0">
                <a:latin typeface="Arial" panose="020B0604020202020204" pitchFamily="34" charset="0"/>
                <a:cs typeface="Arial" panose="020B0604020202020204" pitchFamily="34" charset="0"/>
              </a:rPr>
              <a:t>Ecological engineering for soil and water resources protection</a:t>
            </a:r>
            <a:br>
              <a:rPr lang="en-US" b="1" dirty="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p:txBody>
      </p:sp>
      <p:sp>
        <p:nvSpPr>
          <p:cNvPr id="4099" name="Content Placeholder 2"/>
          <p:cNvSpPr>
            <a:spLocks noGrp="1"/>
          </p:cNvSpPr>
          <p:nvPr>
            <p:ph idx="1"/>
          </p:nvPr>
        </p:nvSpPr>
        <p:spPr>
          <a:xfrm>
            <a:off x="879389" y="2847117"/>
            <a:ext cx="10515600" cy="4351338"/>
          </a:xfrm>
        </p:spPr>
        <p:txBody>
          <a:bodyPr/>
          <a:lstStyle/>
          <a:p>
            <a:pPr marL="0" indent="0">
              <a:buNone/>
            </a:pPr>
            <a:r>
              <a:rPr lang="en-US" b="1" dirty="0"/>
              <a:t/>
            </a:r>
            <a:br>
              <a:rPr lang="en-US" b="1" dirty="0"/>
            </a:br>
            <a:r>
              <a:rPr lang="en-US" b="1" dirty="0"/>
              <a:t> </a:t>
            </a:r>
            <a:endParaRPr lang="en-US" dirty="0" smtClean="0"/>
          </a:p>
        </p:txBody>
      </p:sp>
      <p:sp>
        <p:nvSpPr>
          <p:cNvPr id="4" name="Rectangle 3"/>
          <p:cNvSpPr/>
          <p:nvPr/>
        </p:nvSpPr>
        <p:spPr>
          <a:xfrm>
            <a:off x="2203679" y="3959225"/>
            <a:ext cx="6898042" cy="707886"/>
          </a:xfrm>
          <a:prstGeom prst="rect">
            <a:avLst/>
          </a:prstGeom>
        </p:spPr>
        <p:txBody>
          <a:bodyPr wrap="none">
            <a:spAutoFit/>
          </a:bodyPr>
          <a:lstStyle/>
          <a:p>
            <a:r>
              <a:rPr lang="en-US" sz="4000" b="1" dirty="0" smtClean="0"/>
              <a:t>Undergraduate study program</a:t>
            </a:r>
            <a:endParaRPr lang="sr-Latn-RS" sz="4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srcRect l="33281" t="19005" r="18585" b="23170"/>
          <a:stretch/>
        </p:blipFill>
        <p:spPr>
          <a:xfrm>
            <a:off x="1860590" y="1069528"/>
            <a:ext cx="8043430" cy="5351265"/>
          </a:xfrm>
          <a:prstGeom prst="rect">
            <a:avLst/>
          </a:prstGeom>
        </p:spPr>
      </p:pic>
      <p:sp>
        <p:nvSpPr>
          <p:cNvPr id="7" name="Rectangle 6"/>
          <p:cNvSpPr/>
          <p:nvPr/>
        </p:nvSpPr>
        <p:spPr>
          <a:xfrm>
            <a:off x="5249970" y="677883"/>
            <a:ext cx="853119" cy="400110"/>
          </a:xfrm>
          <a:prstGeom prst="rect">
            <a:avLst/>
          </a:prstGeom>
        </p:spPr>
        <p:txBody>
          <a:bodyPr wrap="none">
            <a:spAutoFit/>
          </a:bodyPr>
          <a:lstStyle/>
          <a:p>
            <a:r>
              <a:rPr lang="sr-Latn-RS" sz="2000" b="1" dirty="0">
                <a:solidFill>
                  <a:srgbClr val="3D3D3D"/>
                </a:solidFill>
                <a:latin typeface="PT Sans"/>
              </a:rPr>
              <a:t>I year</a:t>
            </a:r>
            <a:endParaRPr lang="sr-Latn-RS" sz="2000" dirty="0"/>
          </a:p>
        </p:txBody>
      </p:sp>
    </p:spTree>
    <p:extLst>
      <p:ext uri="{BB962C8B-B14F-4D97-AF65-F5344CB8AC3E}">
        <p14:creationId xmlns:p14="http://schemas.microsoft.com/office/powerpoint/2010/main" val="2020357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35165" t="17630" r="19088" b="29289"/>
          <a:stretch/>
        </p:blipFill>
        <p:spPr>
          <a:xfrm>
            <a:off x="1861065" y="1045028"/>
            <a:ext cx="7411836" cy="5153891"/>
          </a:xfrm>
          <a:prstGeom prst="rect">
            <a:avLst/>
          </a:prstGeom>
        </p:spPr>
      </p:pic>
      <p:sp>
        <p:nvSpPr>
          <p:cNvPr id="5" name="Rectangle 4"/>
          <p:cNvSpPr/>
          <p:nvPr/>
        </p:nvSpPr>
        <p:spPr>
          <a:xfrm>
            <a:off x="5199008" y="547254"/>
            <a:ext cx="994183" cy="400110"/>
          </a:xfrm>
          <a:prstGeom prst="rect">
            <a:avLst/>
          </a:prstGeom>
        </p:spPr>
        <p:txBody>
          <a:bodyPr wrap="none">
            <a:spAutoFit/>
          </a:bodyPr>
          <a:lstStyle/>
          <a:p>
            <a:r>
              <a:rPr lang="sr-Latn-RS" sz="2000" b="1" dirty="0">
                <a:solidFill>
                  <a:srgbClr val="3D3D3D"/>
                </a:solidFill>
                <a:latin typeface="PT Sans"/>
              </a:rPr>
              <a:t>II  year</a:t>
            </a:r>
            <a:endParaRPr lang="sr-Latn-R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srcRect l="34878" t="18437" r="18159" b="23301"/>
          <a:stretch/>
        </p:blipFill>
        <p:spPr>
          <a:xfrm>
            <a:off x="2268186" y="1030260"/>
            <a:ext cx="7813963" cy="5452965"/>
          </a:xfrm>
          <a:prstGeom prst="rect">
            <a:avLst/>
          </a:prstGeom>
        </p:spPr>
      </p:pic>
      <p:sp>
        <p:nvSpPr>
          <p:cNvPr id="6" name="Rectangle 5"/>
          <p:cNvSpPr/>
          <p:nvPr/>
        </p:nvSpPr>
        <p:spPr>
          <a:xfrm>
            <a:off x="5270509" y="507725"/>
            <a:ext cx="1064715" cy="400110"/>
          </a:xfrm>
          <a:prstGeom prst="rect">
            <a:avLst/>
          </a:prstGeom>
        </p:spPr>
        <p:txBody>
          <a:bodyPr wrap="none">
            <a:spAutoFit/>
          </a:bodyPr>
          <a:lstStyle/>
          <a:p>
            <a:r>
              <a:rPr lang="sr-Latn-RS" sz="2000" b="1" dirty="0">
                <a:solidFill>
                  <a:srgbClr val="3D3D3D"/>
                </a:solidFill>
                <a:latin typeface="PT Sans"/>
              </a:rPr>
              <a:t>III  year</a:t>
            </a:r>
            <a:endParaRPr lang="sr-Latn-RS" sz="2000" dirty="0"/>
          </a:p>
        </p:txBody>
      </p:sp>
      <p:sp>
        <p:nvSpPr>
          <p:cNvPr id="2" name="Rectangle 1"/>
          <p:cNvSpPr/>
          <p:nvPr/>
        </p:nvSpPr>
        <p:spPr>
          <a:xfrm>
            <a:off x="2159063" y="2865698"/>
            <a:ext cx="2579192" cy="13737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1006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34858" t="26376" r="19257" b="21132"/>
          <a:stretch/>
        </p:blipFill>
        <p:spPr>
          <a:xfrm>
            <a:off x="2172620" y="1092530"/>
            <a:ext cx="8184514" cy="5266835"/>
          </a:xfrm>
          <a:prstGeom prst="rect">
            <a:avLst/>
          </a:prstGeom>
        </p:spPr>
      </p:pic>
      <p:sp>
        <p:nvSpPr>
          <p:cNvPr id="5" name="Rectangle 4"/>
          <p:cNvSpPr/>
          <p:nvPr/>
        </p:nvSpPr>
        <p:spPr>
          <a:xfrm>
            <a:off x="5543228" y="590852"/>
            <a:ext cx="1095172" cy="400110"/>
          </a:xfrm>
          <a:prstGeom prst="rect">
            <a:avLst/>
          </a:prstGeom>
        </p:spPr>
        <p:txBody>
          <a:bodyPr wrap="none">
            <a:spAutoFit/>
          </a:bodyPr>
          <a:lstStyle/>
          <a:p>
            <a:r>
              <a:rPr lang="sr-Latn-RS" sz="2000" b="1" dirty="0">
                <a:solidFill>
                  <a:srgbClr val="3D3D3D"/>
                </a:solidFill>
                <a:latin typeface="PT Sans"/>
              </a:rPr>
              <a:t>IV  year</a:t>
            </a:r>
            <a:endParaRPr lang="sr-Latn-R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5877" y="1292648"/>
            <a:ext cx="2868612" cy="215145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7736" y="1310846"/>
            <a:ext cx="2637479" cy="211506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177" y="3824751"/>
            <a:ext cx="2936165" cy="195013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922" y="3851357"/>
            <a:ext cx="2669808" cy="191529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8397" y="3842171"/>
            <a:ext cx="2748805" cy="191529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072" y="1310846"/>
            <a:ext cx="2820087" cy="211506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317853" y="1292648"/>
            <a:ext cx="2717627" cy="207387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4257" y="3597861"/>
            <a:ext cx="2924433" cy="2177029"/>
          </a:xfrm>
          <a:prstGeom prst="rect">
            <a:avLst/>
          </a:prstGeom>
        </p:spPr>
      </p:pic>
    </p:spTree>
    <p:extLst>
      <p:ext uri="{BB962C8B-B14F-4D97-AF65-F5344CB8AC3E}">
        <p14:creationId xmlns:p14="http://schemas.microsoft.com/office/powerpoint/2010/main" val="1457408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27670" y="1880108"/>
            <a:ext cx="10039478" cy="1325563"/>
          </a:xfrm>
        </p:spPr>
        <p:txBody>
          <a:bodyPr/>
          <a:lstStyle/>
          <a:p>
            <a:pPr algn="ctr"/>
            <a:r>
              <a:rPr lang="en-US" b="1" dirty="0">
                <a:latin typeface="Arial" panose="020B0604020202020204" pitchFamily="34" charset="0"/>
                <a:cs typeface="Arial" panose="020B0604020202020204" pitchFamily="34" charset="0"/>
              </a:rPr>
              <a:t>Ecological engineering for soil and water resources protection</a:t>
            </a:r>
            <a:br>
              <a:rPr lang="en-US" b="1" dirty="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p:txBody>
      </p:sp>
      <p:sp>
        <p:nvSpPr>
          <p:cNvPr id="4099" name="Content Placeholder 2"/>
          <p:cNvSpPr>
            <a:spLocks noGrp="1"/>
          </p:cNvSpPr>
          <p:nvPr>
            <p:ph idx="1"/>
          </p:nvPr>
        </p:nvSpPr>
        <p:spPr>
          <a:xfrm>
            <a:off x="955396" y="4110683"/>
            <a:ext cx="10184026" cy="1523999"/>
          </a:xfrm>
        </p:spPr>
        <p:txBody>
          <a:bodyPr/>
          <a:lstStyle/>
          <a:p>
            <a:pPr marL="0" indent="0">
              <a:buNone/>
            </a:pPr>
            <a:r>
              <a:rPr lang="en-US" b="1" dirty="0"/>
              <a:t/>
            </a:r>
            <a:br>
              <a:rPr lang="en-US" b="1" dirty="0"/>
            </a:br>
            <a:r>
              <a:rPr lang="en-US" b="1" dirty="0"/>
              <a:t> </a:t>
            </a:r>
            <a:r>
              <a:rPr lang="en-US" dirty="0">
                <a:latin typeface="Arial" panose="020B0604020202020204" pitchFamily="34" charset="0"/>
                <a:cs typeface="Arial" panose="020B0604020202020204" pitchFamily="34" charset="0"/>
              </a:rPr>
              <a:t>The study program of </a:t>
            </a:r>
            <a:r>
              <a:rPr lang="en-US" dirty="0" smtClean="0">
                <a:latin typeface="Arial" panose="020B0604020202020204" pitchFamily="34" charset="0"/>
                <a:cs typeface="Arial" panose="020B0604020202020204" pitchFamily="34" charset="0"/>
              </a:rPr>
              <a:t>master </a:t>
            </a:r>
            <a:r>
              <a:rPr lang="en-US" dirty="0">
                <a:latin typeface="Arial" panose="020B0604020202020204" pitchFamily="34" charset="0"/>
                <a:cs typeface="Arial" panose="020B0604020202020204" pitchFamily="34" charset="0"/>
              </a:rPr>
              <a:t>degree </a:t>
            </a:r>
            <a:r>
              <a:rPr lang="en-US" dirty="0" smtClean="0">
                <a:latin typeface="Arial" panose="020B0604020202020204" pitchFamily="34" charset="0"/>
                <a:cs typeface="Arial" panose="020B0604020202020204" pitchFamily="34" charset="0"/>
              </a:rPr>
              <a:t>stud</a:t>
            </a:r>
            <a:r>
              <a:rPr lang="sr-Latn-RS" dirty="0" smtClean="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lasts for one year (2 terms) and the students obtain 60 ECTS upon </a:t>
            </a:r>
            <a:r>
              <a:rPr lang="en-US" dirty="0" smtClean="0">
                <a:latin typeface="Arial" panose="020B0604020202020204" pitchFamily="34" charset="0"/>
                <a:cs typeface="Arial" panose="020B0604020202020204" pitchFamily="34" charset="0"/>
              </a:rPr>
              <a:t>graduation</a:t>
            </a:r>
          </a:p>
        </p:txBody>
      </p:sp>
      <p:sp>
        <p:nvSpPr>
          <p:cNvPr id="4" name="Rectangle 3"/>
          <p:cNvSpPr/>
          <p:nvPr/>
        </p:nvSpPr>
        <p:spPr>
          <a:xfrm>
            <a:off x="2805041" y="3213330"/>
            <a:ext cx="4833374" cy="707886"/>
          </a:xfrm>
          <a:prstGeom prst="rect">
            <a:avLst/>
          </a:prstGeom>
        </p:spPr>
        <p:txBody>
          <a:bodyPr wrap="none">
            <a:spAutoFit/>
          </a:bodyPr>
          <a:lstStyle/>
          <a:p>
            <a:r>
              <a:rPr lang="sr-Latn-RS" sz="4000" b="1" dirty="0" smtClean="0"/>
              <a:t>Master </a:t>
            </a:r>
            <a:r>
              <a:rPr lang="sr-Latn-RS" sz="4000" b="1" dirty="0"/>
              <a:t>degree </a:t>
            </a:r>
            <a:r>
              <a:rPr lang="sr-Latn-RS" sz="4000" b="1" dirty="0" smtClean="0"/>
              <a:t>study</a:t>
            </a:r>
            <a:endParaRPr lang="sr-Latn-RS" sz="4000" b="1" dirty="0"/>
          </a:p>
        </p:txBody>
      </p:sp>
    </p:spTree>
    <p:extLst>
      <p:ext uri="{BB962C8B-B14F-4D97-AF65-F5344CB8AC3E}">
        <p14:creationId xmlns:p14="http://schemas.microsoft.com/office/powerpoint/2010/main" val="3996674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34551" t="19200" r="18199" b="20054"/>
          <a:stretch/>
        </p:blipFill>
        <p:spPr>
          <a:xfrm>
            <a:off x="2565071" y="1205387"/>
            <a:ext cx="7140504" cy="5163697"/>
          </a:xfrm>
          <a:prstGeom prst="rect">
            <a:avLst/>
          </a:prstGeom>
        </p:spPr>
      </p:pic>
      <p:sp>
        <p:nvSpPr>
          <p:cNvPr id="5" name="Rectangle 4"/>
          <p:cNvSpPr/>
          <p:nvPr/>
        </p:nvSpPr>
        <p:spPr>
          <a:xfrm>
            <a:off x="3884301" y="670299"/>
            <a:ext cx="7385382" cy="369332"/>
          </a:xfrm>
          <a:prstGeom prst="rect">
            <a:avLst/>
          </a:prstGeom>
        </p:spPr>
        <p:txBody>
          <a:bodyPr wrap="square">
            <a:spAutoFit/>
          </a:bodyPr>
          <a:lstStyle/>
          <a:p>
            <a:r>
              <a:rPr lang="en-US" b="1" i="1" dirty="0">
                <a:solidFill>
                  <a:srgbClr val="3D3D3D"/>
                </a:solidFill>
                <a:latin typeface="Arial" panose="020B0604020202020204" pitchFamily="34" charset="0"/>
                <a:cs typeface="Arial" panose="020B0604020202020204" pitchFamily="34" charset="0"/>
              </a:rPr>
              <a:t>M1 – Protection of water resources </a:t>
            </a:r>
            <a:r>
              <a:rPr lang="en-US" b="1" i="1" dirty="0" smtClean="0">
                <a:solidFill>
                  <a:srgbClr val="3D3D3D"/>
                </a:solidFill>
                <a:latin typeface="Arial" panose="020B0604020202020204" pitchFamily="34" charset="0"/>
                <a:cs typeface="Arial" panose="020B0604020202020204" pitchFamily="34" charset="0"/>
              </a:rPr>
              <a:t>in </a:t>
            </a:r>
            <a:r>
              <a:rPr lang="en-US" b="1" i="1" dirty="0">
                <a:solidFill>
                  <a:srgbClr val="3D3D3D"/>
                </a:solidFill>
                <a:latin typeface="Arial" panose="020B0604020202020204" pitchFamily="34" charset="0"/>
                <a:cs typeface="Arial" panose="020B0604020202020204" pitchFamily="34" charset="0"/>
              </a:rPr>
              <a:t>hilly-mountainous areas</a:t>
            </a:r>
            <a:endParaRPr lang="sr-Latn-R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27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34265" t="21045" r="19338" b="22801"/>
          <a:stretch/>
        </p:blipFill>
        <p:spPr>
          <a:xfrm>
            <a:off x="1958025" y="1140031"/>
            <a:ext cx="7616697" cy="5185488"/>
          </a:xfrm>
          <a:prstGeom prst="rect">
            <a:avLst/>
          </a:prstGeom>
        </p:spPr>
      </p:pic>
      <p:sp>
        <p:nvSpPr>
          <p:cNvPr id="5" name="Rectangle 4"/>
          <p:cNvSpPr/>
          <p:nvPr/>
        </p:nvSpPr>
        <p:spPr>
          <a:xfrm>
            <a:off x="4093381" y="634674"/>
            <a:ext cx="5686172" cy="369332"/>
          </a:xfrm>
          <a:prstGeom prst="rect">
            <a:avLst/>
          </a:prstGeom>
        </p:spPr>
        <p:txBody>
          <a:bodyPr wrap="none">
            <a:spAutoFit/>
          </a:bodyPr>
          <a:lstStyle/>
          <a:p>
            <a:r>
              <a:rPr lang="en-US" b="1" i="1" dirty="0">
                <a:solidFill>
                  <a:srgbClr val="3D3D3D"/>
                </a:solidFill>
                <a:latin typeface="Arial" panose="020B0604020202020204" pitchFamily="34" charset="0"/>
                <a:cs typeface="Arial" panose="020B0604020202020204" pitchFamily="34" charset="0"/>
              </a:rPr>
              <a:t>M2 – Degradation and protection of soil resources</a:t>
            </a:r>
            <a:endParaRPr lang="sr-Latn-RS" i="1"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srcRect l="34665" t="27146" r="18691" b="13999"/>
          <a:stretch/>
        </p:blipFill>
        <p:spPr>
          <a:xfrm>
            <a:off x="2351314" y="1092720"/>
            <a:ext cx="7719924" cy="5328622"/>
          </a:xfrm>
          <a:prstGeom prst="rect">
            <a:avLst/>
          </a:prstGeom>
        </p:spPr>
      </p:pic>
      <p:sp>
        <p:nvSpPr>
          <p:cNvPr id="5" name="Rectangle 4"/>
          <p:cNvSpPr/>
          <p:nvPr/>
        </p:nvSpPr>
        <p:spPr>
          <a:xfrm>
            <a:off x="3820157" y="653955"/>
            <a:ext cx="7592029" cy="369332"/>
          </a:xfrm>
          <a:prstGeom prst="rect">
            <a:avLst/>
          </a:prstGeom>
        </p:spPr>
        <p:txBody>
          <a:bodyPr wrap="square">
            <a:spAutoFit/>
          </a:bodyPr>
          <a:lstStyle/>
          <a:p>
            <a:r>
              <a:rPr lang="en-US" b="1" i="1" dirty="0">
                <a:solidFill>
                  <a:srgbClr val="3D3D3D"/>
                </a:solidFill>
                <a:latin typeface="Arial" panose="020B0604020202020204" pitchFamily="34" charset="0"/>
                <a:cs typeface="Arial" panose="020B0604020202020204" pitchFamily="34" charset="0"/>
              </a:rPr>
              <a:t>M3 – Management of sustainable development in degraded areas</a:t>
            </a:r>
            <a:endParaRPr lang="sr-Latn-R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171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167" y="1293813"/>
            <a:ext cx="4249674" cy="272404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2967" y="4144920"/>
            <a:ext cx="3489812" cy="231823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43" y="1293813"/>
            <a:ext cx="3828141" cy="272404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6324" y="1293813"/>
            <a:ext cx="3618272" cy="2724042"/>
          </a:xfrm>
          <a:prstGeom prst="rect">
            <a:avLst/>
          </a:prstGeom>
        </p:spPr>
      </p:pic>
      <p:sp>
        <p:nvSpPr>
          <p:cNvPr id="8" name="Subtitle 2"/>
          <p:cNvSpPr txBox="1">
            <a:spLocks/>
          </p:cNvSpPr>
          <p:nvPr/>
        </p:nvSpPr>
        <p:spPr bwMode="auto">
          <a:xfrm>
            <a:off x="7059827" y="4476155"/>
            <a:ext cx="3451654" cy="165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endParaRPr lang="sr-Latn-RS" dirty="0" smtClean="0">
              <a:latin typeface="Arial" panose="020B0604020202020204" pitchFamily="34" charset="0"/>
              <a:cs typeface="Arial" panose="020B0604020202020204" pitchFamily="34" charset="0"/>
            </a:endParaRPr>
          </a:p>
          <a:p>
            <a:pPr marL="0" indent="0" eaLnBrk="1" hangingPunct="1">
              <a:buNone/>
            </a:pPr>
            <a:r>
              <a:rPr lang="en-US" dirty="0" smtClean="0">
                <a:latin typeface="Arial" panose="020B0604020202020204" pitchFamily="34" charset="0"/>
                <a:cs typeface="Arial" panose="020B0604020202020204" pitchFamily="34" charset="0"/>
              </a:rPr>
              <a:t>www.sfb.bg.ac.rs</a:t>
            </a:r>
          </a:p>
        </p:txBody>
      </p:sp>
    </p:spTree>
    <p:extLst>
      <p:ext uri="{BB962C8B-B14F-4D97-AF65-F5344CB8AC3E}">
        <p14:creationId xmlns:p14="http://schemas.microsoft.com/office/powerpoint/2010/main" val="2596305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4670855" y="272662"/>
            <a:ext cx="5832162" cy="165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endParaRPr lang="sr-Latn-RS" dirty="0" smtClean="0">
              <a:latin typeface="Arial" panose="020B0604020202020204" pitchFamily="34" charset="0"/>
              <a:cs typeface="Arial" panose="020B0604020202020204" pitchFamily="34" charset="0"/>
            </a:endParaRPr>
          </a:p>
          <a:p>
            <a:pPr marL="0" indent="0" eaLnBrk="1" hangingPunct="1">
              <a:buNone/>
            </a:pPr>
            <a:r>
              <a:rPr lang="sr-Latn-RS" dirty="0" smtClean="0">
                <a:latin typeface="Arial" panose="020B0604020202020204" pitchFamily="34" charset="0"/>
                <a:cs typeface="Arial" panose="020B0604020202020204" pitchFamily="34" charset="0"/>
              </a:rPr>
              <a:t>Teaching base „GOČ- GVOZDAC“</a:t>
            </a:r>
            <a:endParaRPr lang="en-US"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5984" y="3748216"/>
            <a:ext cx="3301140" cy="269377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894" y="1661658"/>
            <a:ext cx="5143590" cy="385769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98" y="1307115"/>
            <a:ext cx="5446867" cy="2371068"/>
          </a:xfrm>
          <a:prstGeom prst="rect">
            <a:avLst/>
          </a:prstGeom>
        </p:spPr>
      </p:pic>
    </p:spTree>
    <p:extLst>
      <p:ext uri="{BB962C8B-B14F-4D97-AF65-F5344CB8AC3E}">
        <p14:creationId xmlns:p14="http://schemas.microsoft.com/office/powerpoint/2010/main" val="3682089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2684" y="1135446"/>
            <a:ext cx="3874779" cy="461665"/>
          </a:xfrm>
          <a:prstGeom prst="rect">
            <a:avLst/>
          </a:prstGeom>
        </p:spPr>
        <p:txBody>
          <a:bodyPr wrap="none">
            <a:spAutoFit/>
          </a:bodyPr>
          <a:lstStyle/>
          <a:p>
            <a:r>
              <a:rPr lang="sr-Latn-RS" sz="2400" b="1" dirty="0">
                <a:solidFill>
                  <a:srgbClr val="355C59"/>
                </a:solidFill>
                <a:latin typeface="Arial" panose="020B0604020202020204" pitchFamily="34" charset="0"/>
                <a:cs typeface="Arial" panose="020B0604020202020204" pitchFamily="34" charset="0"/>
              </a:rPr>
              <a:t>International cooperation</a:t>
            </a:r>
            <a:endParaRPr lang="sr-Latn-RS" sz="2400" b="1" i="0" dirty="0">
              <a:solidFill>
                <a:srgbClr val="355C59"/>
              </a:solidFill>
              <a:effectLst/>
              <a:latin typeface="Arial" panose="020B0604020202020204" pitchFamily="34" charset="0"/>
              <a:cs typeface="Arial" panose="020B0604020202020204" pitchFamily="34" charset="0"/>
            </a:endParaRPr>
          </a:p>
        </p:txBody>
      </p:sp>
      <p:sp>
        <p:nvSpPr>
          <p:cNvPr id="5" name="Rectangle 4"/>
          <p:cNvSpPr/>
          <p:nvPr/>
        </p:nvSpPr>
        <p:spPr>
          <a:xfrm>
            <a:off x="1243912" y="1778415"/>
            <a:ext cx="9728887" cy="3908762"/>
          </a:xfrm>
          <a:prstGeom prst="rect">
            <a:avLst/>
          </a:prstGeom>
        </p:spPr>
        <p:txBody>
          <a:bodyPr wrap="square">
            <a:spAutoFit/>
          </a:bodyPr>
          <a:lstStyle/>
          <a:p>
            <a:pPr algn="just"/>
            <a:r>
              <a:rPr lang="sr-Cyrl-RS" dirty="0" smtClean="0">
                <a:solidFill>
                  <a:srgbClr val="3D3D3D"/>
                </a:solidFill>
                <a:latin typeface="PT Sans"/>
              </a:rPr>
              <a:t>Т</a:t>
            </a:r>
            <a:r>
              <a:rPr lang="en-US" dirty="0" smtClean="0">
                <a:solidFill>
                  <a:srgbClr val="3D3D3D"/>
                </a:solidFill>
                <a:latin typeface="PT Sans"/>
              </a:rPr>
              <a:t>he </a:t>
            </a:r>
            <a:r>
              <a:rPr lang="en-US" dirty="0">
                <a:solidFill>
                  <a:srgbClr val="3D3D3D"/>
                </a:solidFill>
                <a:latin typeface="PT Sans"/>
              </a:rPr>
              <a:t>Faculty has intensified work in the field of cooperation with universities from Europe, Asia, colleges and institutes from the </a:t>
            </a:r>
            <a:r>
              <a:rPr lang="en-US" dirty="0" smtClean="0">
                <a:solidFill>
                  <a:srgbClr val="3D3D3D"/>
                </a:solidFill>
                <a:latin typeface="PT Sans"/>
              </a:rPr>
              <a:t>region</a:t>
            </a:r>
            <a:r>
              <a:rPr lang="sr-Cyrl-RS" dirty="0" smtClean="0">
                <a:solidFill>
                  <a:srgbClr val="3D3D3D"/>
                </a:solidFill>
                <a:latin typeface="PT Sans"/>
              </a:rPr>
              <a:t>:</a:t>
            </a:r>
          </a:p>
          <a:p>
            <a:pPr algn="just"/>
            <a:endParaRPr lang="sr-Cyrl-RS" dirty="0" smtClean="0">
              <a:solidFill>
                <a:srgbClr val="3D3D3D"/>
              </a:solidFill>
              <a:latin typeface="PT Sans"/>
            </a:endParaRPr>
          </a:p>
          <a:p>
            <a:pPr algn="just"/>
            <a:r>
              <a:rPr lang="en-US" dirty="0" smtClean="0">
                <a:solidFill>
                  <a:schemeClr val="accent6">
                    <a:lumMod val="75000"/>
                  </a:schemeClr>
                </a:solidFill>
                <a:latin typeface="+mn-lt"/>
              </a:rPr>
              <a:t>European </a:t>
            </a:r>
            <a:r>
              <a:rPr lang="en-US" dirty="0">
                <a:solidFill>
                  <a:schemeClr val="accent6">
                    <a:lumMod val="75000"/>
                  </a:schemeClr>
                </a:solidFill>
                <a:latin typeface="+mn-lt"/>
              </a:rPr>
              <a:t>Forestry Institute from Finland, the Norwegian Forestry Group (NFG) from Norway, the Faculty of Forestry </a:t>
            </a:r>
            <a:r>
              <a:rPr lang="en-US" dirty="0" smtClean="0">
                <a:solidFill>
                  <a:schemeClr val="accent6">
                    <a:lumMod val="75000"/>
                  </a:schemeClr>
                </a:solidFill>
                <a:latin typeface="+mn-lt"/>
              </a:rPr>
              <a:t>Moscow </a:t>
            </a:r>
            <a:r>
              <a:rPr lang="en-US" dirty="0">
                <a:solidFill>
                  <a:schemeClr val="accent6">
                    <a:lumMod val="75000"/>
                  </a:schemeClr>
                </a:solidFill>
                <a:latin typeface="+mn-lt"/>
              </a:rPr>
              <a:t>State University from Russia, </a:t>
            </a:r>
            <a:r>
              <a:rPr lang="en-US" dirty="0" smtClean="0">
                <a:solidFill>
                  <a:schemeClr val="accent6">
                    <a:lumMod val="75000"/>
                  </a:schemeClr>
                </a:solidFill>
                <a:latin typeface="+mn-lt"/>
              </a:rPr>
              <a:t>the </a:t>
            </a:r>
            <a:r>
              <a:rPr lang="en-US" dirty="0">
                <a:solidFill>
                  <a:schemeClr val="accent6">
                    <a:lumMod val="75000"/>
                  </a:schemeClr>
                </a:solidFill>
                <a:latin typeface="+mn-lt"/>
              </a:rPr>
              <a:t>Faculty of Forestry of the University of St. Cyril and Methodius in Skopje from Macedonia, the Faculty of Biotechnology of the University of Ljubljana from Slovenia, the University of Natural Resources and Life Sciences (BOKU) – Department of Civil Engineering and Natural Hazards from Austria, the Institute of Soil and Water Conservation from China, Albert </a:t>
            </a:r>
            <a:r>
              <a:rPr lang="en-US" dirty="0" err="1">
                <a:solidFill>
                  <a:schemeClr val="accent6">
                    <a:lumMod val="75000"/>
                  </a:schemeClr>
                </a:solidFill>
                <a:latin typeface="+mn-lt"/>
              </a:rPr>
              <a:t>Ludwigs</a:t>
            </a:r>
            <a:r>
              <a:rPr lang="en-US" dirty="0">
                <a:solidFill>
                  <a:schemeClr val="accent6">
                    <a:lumMod val="75000"/>
                  </a:schemeClr>
                </a:solidFill>
                <a:latin typeface="+mn-lt"/>
              </a:rPr>
              <a:t> University from Freiburg, Technical-Technology University in Brno and Mendel University in Brno from Czech </a:t>
            </a:r>
            <a:r>
              <a:rPr lang="en-US" dirty="0" smtClean="0">
                <a:solidFill>
                  <a:schemeClr val="accent6">
                    <a:lumMod val="75000"/>
                  </a:schemeClr>
                </a:solidFill>
                <a:latin typeface="+mn-lt"/>
              </a:rPr>
              <a:t>Republic</a:t>
            </a:r>
            <a:r>
              <a:rPr lang="sr-Latn-RS" dirty="0" smtClean="0">
                <a:solidFill>
                  <a:schemeClr val="accent6">
                    <a:lumMod val="75000"/>
                  </a:schemeClr>
                </a:solidFill>
                <a:latin typeface="+mn-lt"/>
              </a:rPr>
              <a:t>,</a:t>
            </a:r>
            <a:r>
              <a:rPr lang="en-US" dirty="0" smtClean="0">
                <a:solidFill>
                  <a:schemeClr val="accent6">
                    <a:lumMod val="75000"/>
                  </a:schemeClr>
                </a:solidFill>
                <a:latin typeface="+mn-lt"/>
              </a:rPr>
              <a:t> Ohio State University, Columbus, Ohio, USA;</a:t>
            </a:r>
            <a:r>
              <a:rPr lang="sr-Latn-RS" dirty="0" smtClean="0">
                <a:solidFill>
                  <a:schemeClr val="accent6">
                    <a:lumMod val="75000"/>
                  </a:schemeClr>
                </a:solidFill>
                <a:latin typeface="+mn-lt"/>
              </a:rPr>
              <a:t> </a:t>
            </a:r>
            <a:r>
              <a:rPr lang="en-US" dirty="0" smtClean="0">
                <a:solidFill>
                  <a:schemeClr val="accent6">
                    <a:lumMod val="75000"/>
                  </a:schemeClr>
                </a:solidFill>
                <a:latin typeface="+mn-lt"/>
              </a:rPr>
              <a:t>Kazan State University, Environmental Dept., Kazan, Russia;</a:t>
            </a:r>
            <a:r>
              <a:rPr lang="sr-Latn-RS" dirty="0" smtClean="0">
                <a:solidFill>
                  <a:schemeClr val="accent6">
                    <a:lumMod val="75000"/>
                  </a:schemeClr>
                </a:solidFill>
                <a:latin typeface="+mn-lt"/>
              </a:rPr>
              <a:t> </a:t>
            </a:r>
            <a:r>
              <a:rPr lang="en-US" dirty="0" err="1" smtClean="0">
                <a:solidFill>
                  <a:schemeClr val="accent6">
                    <a:lumMod val="75000"/>
                  </a:schemeClr>
                </a:solidFill>
                <a:latin typeface="+mn-lt"/>
              </a:rPr>
              <a:t>Lomonosov</a:t>
            </a:r>
            <a:r>
              <a:rPr lang="en-US" dirty="0" smtClean="0">
                <a:solidFill>
                  <a:schemeClr val="accent6">
                    <a:lumMod val="75000"/>
                  </a:schemeClr>
                </a:solidFill>
                <a:latin typeface="+mn-lt"/>
              </a:rPr>
              <a:t> University, Geography Dept., Moscow, Russia;</a:t>
            </a:r>
            <a:r>
              <a:rPr lang="sr-Latn-RS" dirty="0" smtClean="0">
                <a:solidFill>
                  <a:schemeClr val="accent6">
                    <a:lumMod val="75000"/>
                  </a:schemeClr>
                </a:solidFill>
                <a:latin typeface="+mn-lt"/>
              </a:rPr>
              <a:t> </a:t>
            </a:r>
            <a:r>
              <a:rPr lang="en-US" dirty="0" smtClean="0">
                <a:solidFill>
                  <a:schemeClr val="accent6">
                    <a:lumMod val="75000"/>
                  </a:schemeClr>
                </a:solidFill>
                <a:latin typeface="+mn-lt"/>
              </a:rPr>
              <a:t>Czech University of Agriculture Prague, Faculty of Forestry</a:t>
            </a:r>
            <a:r>
              <a:rPr lang="sr-Latn-RS" dirty="0" smtClean="0">
                <a:solidFill>
                  <a:schemeClr val="accent6">
                    <a:lumMod val="75000"/>
                  </a:schemeClr>
                </a:solidFill>
                <a:latin typeface="+mn-lt"/>
              </a:rPr>
              <a:t>.</a:t>
            </a:r>
            <a:endParaRPr lang="en-US" dirty="0" smtClean="0">
              <a:solidFill>
                <a:schemeClr val="accent6">
                  <a:lumMod val="75000"/>
                </a:schemeClr>
              </a:solidFill>
              <a:latin typeface="+mn-lt"/>
            </a:endParaRPr>
          </a:p>
          <a:p>
            <a:pPr algn="just">
              <a:spcBef>
                <a:spcPts val="0"/>
              </a:spcBef>
            </a:pPr>
            <a:endParaRPr lang="en-US" sz="1600" dirty="0" smtClean="0"/>
          </a:p>
          <a:p>
            <a:pPr algn="just"/>
            <a:endParaRPr lang="sr-Latn-RS" sz="1600" dirty="0">
              <a:solidFill>
                <a:schemeClr val="accent6">
                  <a:lumMod val="75000"/>
                </a:schemeClr>
              </a:solidFill>
              <a:latin typeface="Comic Sans MS" panose="030F0702030302020204" pitchFamily="66" charset="0"/>
            </a:endParaRPr>
          </a:p>
        </p:txBody>
      </p:sp>
    </p:spTree>
    <p:extLst>
      <p:ext uri="{BB962C8B-B14F-4D97-AF65-F5344CB8AC3E}">
        <p14:creationId xmlns:p14="http://schemas.microsoft.com/office/powerpoint/2010/main" val="1960344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850491" y="1503979"/>
            <a:ext cx="1826021" cy="646331"/>
          </a:xfrm>
          <a:prstGeom prst="rect">
            <a:avLst/>
          </a:prstGeom>
          <a:solidFill>
            <a:srgbClr val="74C9BE"/>
          </a:solidFill>
          <a:ln w="9525">
            <a:solidFill>
              <a:srgbClr val="1F5B42"/>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eaLnBrk="1" hangingPunct="1">
              <a:defRPr/>
            </a:pPr>
            <a:r>
              <a:rPr lang="sr-Latn-RS" b="1" dirty="0" smtClean="0">
                <a:latin typeface="+mn-lt"/>
                <a:cs typeface="Arial" charset="0"/>
              </a:rPr>
              <a:t>International cooperation</a:t>
            </a:r>
            <a:endParaRPr lang="sr-Cyrl-CS" b="1" dirty="0">
              <a:latin typeface="+mn-lt"/>
              <a:cs typeface="Arial" charset="0"/>
            </a:endParaRPr>
          </a:p>
        </p:txBody>
      </p:sp>
      <p:sp>
        <p:nvSpPr>
          <p:cNvPr id="7" name="TextBox 6"/>
          <p:cNvSpPr txBox="1">
            <a:spLocks noChangeArrowheads="1"/>
          </p:cNvSpPr>
          <p:nvPr/>
        </p:nvSpPr>
        <p:spPr bwMode="auto">
          <a:xfrm>
            <a:off x="7610037" y="720210"/>
            <a:ext cx="2068353" cy="369332"/>
          </a:xfrm>
          <a:prstGeom prst="rect">
            <a:avLst/>
          </a:prstGeom>
          <a:solidFill>
            <a:srgbClr val="74C9BE"/>
          </a:solidFill>
          <a:ln w="9525">
            <a:solidFill>
              <a:srgbClr val="1F5B42"/>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eaLnBrk="1" hangingPunct="1">
              <a:defRPr/>
            </a:pPr>
            <a:r>
              <a:rPr lang="sr-Latn-RS" b="1" dirty="0" smtClean="0">
                <a:latin typeface="+mn-lt"/>
                <a:cs typeface="Arial" charset="0"/>
              </a:rPr>
              <a:t>St</a:t>
            </a:r>
            <a:r>
              <a:rPr lang="en-US" b="1" dirty="0" smtClean="0">
                <a:latin typeface="+mn-lt"/>
                <a:cs typeface="Arial" charset="0"/>
              </a:rPr>
              <a:t>u</a:t>
            </a:r>
            <a:r>
              <a:rPr lang="sr-Latn-RS" b="1" dirty="0" smtClean="0">
                <a:latin typeface="+mn-lt"/>
                <a:cs typeface="Arial" charset="0"/>
              </a:rPr>
              <a:t>dy </a:t>
            </a:r>
            <a:r>
              <a:rPr lang="sr-Latn-RS" b="1" dirty="0" smtClean="0">
                <a:latin typeface="+mn-lt"/>
                <a:cs typeface="Arial" charset="0"/>
              </a:rPr>
              <a:t>visits</a:t>
            </a:r>
            <a:endParaRPr lang="sr-Cyrl-CS" b="1" dirty="0">
              <a:latin typeface="+mn-lt"/>
              <a:cs typeface="Arial" charset="0"/>
            </a:endParaRPr>
          </a:p>
        </p:txBody>
      </p:sp>
      <p:pic>
        <p:nvPicPr>
          <p:cNvPr id="8" name="Picture 200"/>
          <p:cNvPicPr>
            <a:picLocks noChangeAspect="1" noChangeArrowheads="1"/>
          </p:cNvPicPr>
          <p:nvPr/>
        </p:nvPicPr>
        <p:blipFill>
          <a:blip r:embed="rId2" cstate="print"/>
          <a:srcRect/>
          <a:stretch>
            <a:fillRect/>
          </a:stretch>
        </p:blipFill>
        <p:spPr bwMode="auto">
          <a:xfrm>
            <a:off x="3416631" y="2433059"/>
            <a:ext cx="2536825" cy="1831975"/>
          </a:xfrm>
          <a:prstGeom prst="rect">
            <a:avLst/>
          </a:prstGeom>
          <a:ln w="38100" cap="sq">
            <a:solidFill>
              <a:srgbClr val="74C9BE"/>
            </a:solidFill>
            <a:prstDash val="solid"/>
            <a:miter lim="800000"/>
          </a:ln>
          <a:effectLst>
            <a:outerShdw blurRad="50800" dist="38100" dir="2700000" algn="tl" rotWithShape="0">
              <a:srgbClr val="000000">
                <a:alpha val="43000"/>
              </a:srgbClr>
            </a:outerShdw>
          </a:effectLst>
        </p:spPr>
      </p:pic>
      <p:pic>
        <p:nvPicPr>
          <p:cNvPr id="9" name="Picture 3" descr="G:\RAZNE SLIKE SA PUTOVANJA\austrija zlatic\DSCF0454.JPG"/>
          <p:cNvPicPr>
            <a:picLocks noChangeAspect="1" noChangeArrowheads="1"/>
          </p:cNvPicPr>
          <p:nvPr/>
        </p:nvPicPr>
        <p:blipFill>
          <a:blip r:embed="rId3" cstate="print"/>
          <a:srcRect/>
          <a:stretch>
            <a:fillRect/>
          </a:stretch>
        </p:blipFill>
        <p:spPr bwMode="auto">
          <a:xfrm>
            <a:off x="9315348" y="1494911"/>
            <a:ext cx="2416175" cy="1841500"/>
          </a:xfrm>
          <a:prstGeom prst="rect">
            <a:avLst/>
          </a:prstGeom>
          <a:ln w="38100" cap="sq">
            <a:solidFill>
              <a:srgbClr val="74C9BE"/>
            </a:solidFill>
            <a:prstDash val="solid"/>
            <a:miter lim="800000"/>
          </a:ln>
          <a:effectLst>
            <a:outerShdw blurRad="50800" dist="38100" dir="2700000" algn="tl" rotWithShape="0">
              <a:srgbClr val="000000">
                <a:alpha val="43000"/>
              </a:srgbClr>
            </a:outerShdw>
          </a:effectLst>
        </p:spPr>
      </p:pic>
      <p:pic>
        <p:nvPicPr>
          <p:cNvPr id="10" name="Picture 4" descr="G:\RAZNE SLIKE SA PUTOVANJA\austrija zlatic\DSCF0640.JPG"/>
          <p:cNvPicPr>
            <a:picLocks noChangeAspect="1" noChangeArrowheads="1"/>
          </p:cNvPicPr>
          <p:nvPr/>
        </p:nvPicPr>
        <p:blipFill>
          <a:blip r:embed="rId4" cstate="print"/>
          <a:srcRect/>
          <a:stretch>
            <a:fillRect/>
          </a:stretch>
        </p:blipFill>
        <p:spPr bwMode="auto">
          <a:xfrm>
            <a:off x="6447558" y="1513135"/>
            <a:ext cx="2486025" cy="1835150"/>
          </a:xfrm>
          <a:prstGeom prst="rect">
            <a:avLst/>
          </a:prstGeom>
          <a:ln w="38100" cap="sq">
            <a:solidFill>
              <a:srgbClr val="74C9BE"/>
            </a:solidFill>
            <a:prstDash val="solid"/>
            <a:miter lim="800000"/>
          </a:ln>
          <a:effectLst>
            <a:outerShdw blurRad="50800" dist="38100" dir="2700000" algn="tl" rotWithShape="0">
              <a:srgbClr val="000000">
                <a:alpha val="43000"/>
              </a:srgbClr>
            </a:outerShdw>
          </a:effectLst>
        </p:spPr>
      </p:pic>
      <p:pic>
        <p:nvPicPr>
          <p:cNvPr id="11" name="Picture 6" descr="G:\RAZNE SLIKE SA PUTOVANJA\austrija zlatic\DSCF0775.JPG"/>
          <p:cNvPicPr>
            <a:picLocks noChangeAspect="1" noChangeArrowheads="1"/>
          </p:cNvPicPr>
          <p:nvPr/>
        </p:nvPicPr>
        <p:blipFill>
          <a:blip r:embed="rId5" cstate="print"/>
          <a:srcRect/>
          <a:stretch>
            <a:fillRect/>
          </a:stretch>
        </p:blipFill>
        <p:spPr bwMode="auto">
          <a:xfrm>
            <a:off x="9332686" y="3569587"/>
            <a:ext cx="2487613" cy="1890712"/>
          </a:xfrm>
          <a:prstGeom prst="rect">
            <a:avLst/>
          </a:prstGeom>
          <a:ln w="38100" cap="sq">
            <a:solidFill>
              <a:srgbClr val="74C9BE"/>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cstate="print"/>
          <a:stretch>
            <a:fillRect/>
          </a:stretch>
        </p:blipFill>
        <p:spPr>
          <a:xfrm>
            <a:off x="269668" y="4424611"/>
            <a:ext cx="2520950" cy="1890712"/>
          </a:xfrm>
          <a:prstGeom prst="rect">
            <a:avLst/>
          </a:prstGeom>
          <a:ln w="38100" cap="sq">
            <a:solidFill>
              <a:srgbClr val="74C9BE"/>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7" cstate="print"/>
          <a:stretch>
            <a:fillRect/>
          </a:stretch>
        </p:blipFill>
        <p:spPr>
          <a:xfrm>
            <a:off x="6435746" y="3632200"/>
            <a:ext cx="2490787" cy="1868488"/>
          </a:xfrm>
          <a:prstGeom prst="rect">
            <a:avLst/>
          </a:prstGeom>
          <a:ln w="38100" cap="sq">
            <a:solidFill>
              <a:srgbClr val="74C9BE"/>
            </a:solidFill>
            <a:prstDash val="solid"/>
            <a:miter lim="800000"/>
          </a:ln>
          <a:effectLst>
            <a:outerShdw blurRad="50800" dist="38100" dir="2700000" algn="tl" rotWithShape="0">
              <a:srgbClr val="000000">
                <a:alpha val="43000"/>
              </a:srgbClr>
            </a:outerShdw>
          </a:effectLst>
        </p:spPr>
      </p:pic>
      <p:pic>
        <p:nvPicPr>
          <p:cNvPr id="1026" name="Picture 2" descr="F:\RAZNE SLIKE SA PUTOVANJA\FILIPINI UKUPNO\_DSC9434.JPG"/>
          <p:cNvPicPr>
            <a:picLocks noChangeAspect="1" noChangeArrowheads="1"/>
          </p:cNvPicPr>
          <p:nvPr/>
        </p:nvPicPr>
        <p:blipFill>
          <a:blip r:embed="rId8" cstate="print"/>
          <a:srcRect/>
          <a:stretch>
            <a:fillRect/>
          </a:stretch>
        </p:blipFill>
        <p:spPr bwMode="auto">
          <a:xfrm>
            <a:off x="229354" y="2398816"/>
            <a:ext cx="2758803" cy="1846802"/>
          </a:xfrm>
          <a:prstGeom prst="rect">
            <a:avLst/>
          </a:prstGeom>
          <a:noFill/>
        </p:spPr>
      </p:pic>
      <p:pic>
        <p:nvPicPr>
          <p:cNvPr id="1027" name="Picture 3" descr="F:\KONFERENCIJE I SKUPOVI\landcon\LANDCON 2012 slike\Lepenski vir\101NIKON\DSCN2135.JPG"/>
          <p:cNvPicPr>
            <a:picLocks noChangeAspect="1" noChangeArrowheads="1"/>
          </p:cNvPicPr>
          <p:nvPr/>
        </p:nvPicPr>
        <p:blipFill>
          <a:blip r:embed="rId9" cstate="print"/>
          <a:srcRect l="12162" t="21146" r="13792" b="19583"/>
          <a:stretch>
            <a:fillRect/>
          </a:stretch>
        </p:blipFill>
        <p:spPr bwMode="auto">
          <a:xfrm>
            <a:off x="2980707" y="4387953"/>
            <a:ext cx="3372592" cy="20247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3836" y="1885003"/>
            <a:ext cx="10515600" cy="3672650"/>
          </a:xfrm>
        </p:spPr>
        <p:txBody>
          <a:bodyPr/>
          <a:lstStyle/>
          <a:p>
            <a:pPr algn="just">
              <a:spcBef>
                <a:spcPts val="0"/>
              </a:spcBef>
            </a:pPr>
            <a:r>
              <a:rPr lang="en-US" sz="1800" dirty="0" smtClean="0"/>
              <a:t>CDE ‒ Center for Development and Environment, Berne University, Switzerland;</a:t>
            </a:r>
          </a:p>
          <a:p>
            <a:pPr algn="just">
              <a:spcBef>
                <a:spcPts val="0"/>
              </a:spcBef>
            </a:pPr>
            <a:r>
              <a:rPr lang="en-US" sz="1800" dirty="0" smtClean="0"/>
              <a:t>ISWC ‒ Institute of Soil and Water Conservation, CAS&amp;MWR, </a:t>
            </a:r>
            <a:r>
              <a:rPr lang="en-US" sz="1800" dirty="0" err="1" smtClean="0"/>
              <a:t>Yangling</a:t>
            </a:r>
            <a:r>
              <a:rPr lang="en-US" sz="1800" dirty="0" smtClean="0"/>
              <a:t>, Shaanxi, China;</a:t>
            </a:r>
          </a:p>
          <a:p>
            <a:pPr algn="just">
              <a:spcBef>
                <a:spcPts val="0"/>
              </a:spcBef>
            </a:pPr>
            <a:r>
              <a:rPr lang="en-US" sz="1800" dirty="0" smtClean="0"/>
              <a:t>College of International Education, Northwest A&amp;F </a:t>
            </a:r>
            <a:r>
              <a:rPr lang="en-US" sz="1800" dirty="0" err="1" smtClean="0"/>
              <a:t>UniversityYangling</a:t>
            </a:r>
            <a:r>
              <a:rPr lang="en-US" sz="1800" dirty="0" smtClean="0"/>
              <a:t>, Shaanxi, China;</a:t>
            </a:r>
          </a:p>
          <a:p>
            <a:pPr algn="just">
              <a:spcBef>
                <a:spcPts val="0"/>
              </a:spcBef>
            </a:pPr>
            <a:r>
              <a:rPr lang="en-US" sz="1800" dirty="0" smtClean="0"/>
              <a:t>IRTCES ‒ International Research and Training Center on Erosion and Sedimentation, Beijing, China</a:t>
            </a:r>
          </a:p>
          <a:p>
            <a:pPr algn="just">
              <a:spcBef>
                <a:spcPts val="0"/>
              </a:spcBef>
            </a:pPr>
            <a:r>
              <a:rPr lang="en-US" sz="1800" dirty="0" smtClean="0"/>
              <a:t>Soil Conservation Society of India, New Delhi, India;</a:t>
            </a:r>
          </a:p>
          <a:p>
            <a:pPr algn="just">
              <a:spcBef>
                <a:spcPts val="0"/>
              </a:spcBef>
            </a:pPr>
            <a:r>
              <a:rPr lang="en-US" sz="1800" dirty="0" smtClean="0"/>
              <a:t>Soil and Water Conservation Research and Development Division, Land Development Department, </a:t>
            </a:r>
            <a:r>
              <a:rPr lang="en-US" sz="1800" dirty="0" err="1" smtClean="0"/>
              <a:t>Jatuchak</a:t>
            </a:r>
            <a:r>
              <a:rPr lang="en-US" sz="1800" dirty="0" smtClean="0"/>
              <a:t>, Bangkok, Thailand;</a:t>
            </a:r>
          </a:p>
          <a:p>
            <a:pPr algn="just">
              <a:spcBef>
                <a:spcPts val="0"/>
              </a:spcBef>
            </a:pPr>
            <a:r>
              <a:rPr lang="en-US" sz="1800" dirty="0" smtClean="0"/>
              <a:t>Climate Change Affecting Land Use in Mekong Delta, Institute Los </a:t>
            </a:r>
            <a:r>
              <a:rPr lang="en-US" sz="1800" dirty="0" err="1" smtClean="0"/>
              <a:t>Banos</a:t>
            </a:r>
            <a:r>
              <a:rPr lang="en-US" sz="1800" dirty="0" smtClean="0"/>
              <a:t>, Laguna, Manila, </a:t>
            </a:r>
            <a:r>
              <a:rPr lang="en-US" sz="1800" dirty="0" err="1" smtClean="0"/>
              <a:t>Phillippines</a:t>
            </a:r>
            <a:r>
              <a:rPr lang="en-US" sz="1800" dirty="0" smtClean="0"/>
              <a:t>;</a:t>
            </a:r>
          </a:p>
          <a:p>
            <a:pPr algn="just">
              <a:spcBef>
                <a:spcPts val="0"/>
              </a:spcBef>
            </a:pPr>
            <a:r>
              <a:rPr lang="en-US" sz="1800" dirty="0" err="1" smtClean="0"/>
              <a:t>Dipartimento</a:t>
            </a:r>
            <a:r>
              <a:rPr lang="en-US" sz="1800" dirty="0" smtClean="0"/>
              <a:t> </a:t>
            </a:r>
            <a:r>
              <a:rPr lang="en-US" sz="1800" dirty="0" err="1" smtClean="0"/>
              <a:t>di</a:t>
            </a:r>
            <a:r>
              <a:rPr lang="en-US" sz="1800" dirty="0" smtClean="0"/>
              <a:t> </a:t>
            </a:r>
            <a:r>
              <a:rPr lang="en-US" sz="1800" dirty="0" err="1" smtClean="0"/>
              <a:t>Scienze</a:t>
            </a:r>
            <a:r>
              <a:rPr lang="en-US" sz="1800" dirty="0" smtClean="0"/>
              <a:t> </a:t>
            </a:r>
            <a:r>
              <a:rPr lang="en-US" sz="1800" dirty="0" err="1" smtClean="0"/>
              <a:t>Agrarie</a:t>
            </a:r>
            <a:r>
              <a:rPr lang="en-US" sz="1800" dirty="0" smtClean="0"/>
              <a:t> e </a:t>
            </a:r>
            <a:r>
              <a:rPr lang="en-US" sz="1800" dirty="0" err="1" smtClean="0"/>
              <a:t>Forestali</a:t>
            </a:r>
            <a:r>
              <a:rPr lang="en-US" sz="1800" dirty="0" smtClean="0"/>
              <a:t> ‒ </a:t>
            </a:r>
            <a:r>
              <a:rPr lang="en-US" sz="1800" dirty="0" err="1" smtClean="0"/>
              <a:t>Università</a:t>
            </a:r>
            <a:r>
              <a:rPr lang="en-US" sz="1800" dirty="0" smtClean="0"/>
              <a:t> </a:t>
            </a:r>
            <a:r>
              <a:rPr lang="en-US" sz="1800" dirty="0" err="1" smtClean="0"/>
              <a:t>di</a:t>
            </a:r>
            <a:r>
              <a:rPr lang="en-US" sz="1800" dirty="0" smtClean="0"/>
              <a:t> Palermo, Italy;</a:t>
            </a:r>
          </a:p>
          <a:p>
            <a:pPr algn="just">
              <a:spcBef>
                <a:spcPts val="0"/>
              </a:spcBef>
            </a:pPr>
            <a:r>
              <a:rPr lang="en-US" sz="1800" dirty="0" smtClean="0"/>
              <a:t>Oxford Brookes University, Geography &amp; University Teaching Fellow;</a:t>
            </a:r>
          </a:p>
          <a:p>
            <a:pPr algn="just">
              <a:spcBef>
                <a:spcPts val="0"/>
              </a:spcBef>
            </a:pPr>
            <a:r>
              <a:rPr lang="en-US" sz="1800" dirty="0" err="1" smtClean="0"/>
              <a:t>Lleida</a:t>
            </a:r>
            <a:r>
              <a:rPr lang="en-US" sz="1800" dirty="0" smtClean="0"/>
              <a:t> University, </a:t>
            </a:r>
            <a:r>
              <a:rPr lang="en-US" sz="1800" dirty="0" err="1" smtClean="0"/>
              <a:t>Lleida</a:t>
            </a:r>
            <a:r>
              <a:rPr lang="en-US" sz="1800" dirty="0" smtClean="0"/>
              <a:t>, Spain;</a:t>
            </a:r>
          </a:p>
          <a:p>
            <a:pPr algn="just">
              <a:spcBef>
                <a:spcPts val="0"/>
              </a:spcBef>
            </a:pPr>
            <a:r>
              <a:rPr lang="en-US" sz="1800" dirty="0" smtClean="0"/>
              <a:t>Centro de </a:t>
            </a:r>
            <a:r>
              <a:rPr lang="en-US" sz="1800" dirty="0" err="1" smtClean="0"/>
              <a:t>Investigaciones</a:t>
            </a:r>
            <a:r>
              <a:rPr lang="en-US" sz="1800" dirty="0" smtClean="0"/>
              <a:t> </a:t>
            </a:r>
            <a:r>
              <a:rPr lang="en-US" sz="1800" dirty="0" err="1" smtClean="0"/>
              <a:t>sobre</a:t>
            </a:r>
            <a:r>
              <a:rPr lang="en-US" sz="1800" dirty="0" smtClean="0"/>
              <a:t> </a:t>
            </a:r>
            <a:r>
              <a:rPr lang="en-US" sz="1800" dirty="0" err="1" smtClean="0"/>
              <a:t>Desertificación</a:t>
            </a:r>
            <a:r>
              <a:rPr lang="en-US" sz="1800" dirty="0" smtClean="0"/>
              <a:t> ‒ CIDE, (</a:t>
            </a:r>
            <a:r>
              <a:rPr lang="en-US" sz="1800" dirty="0" err="1" smtClean="0"/>
              <a:t>CSIC,Universitat</a:t>
            </a:r>
            <a:r>
              <a:rPr lang="en-US" sz="1800" dirty="0" smtClean="0"/>
              <a:t> de Valencia, </a:t>
            </a:r>
            <a:r>
              <a:rPr lang="en-US" sz="1800" dirty="0" err="1" smtClean="0"/>
              <a:t>Generalitat</a:t>
            </a:r>
            <a:r>
              <a:rPr lang="en-US" sz="1800" dirty="0" smtClean="0"/>
              <a:t> </a:t>
            </a:r>
            <a:r>
              <a:rPr lang="en-US" sz="1800" dirty="0" err="1" smtClean="0"/>
              <a:t>Valenciana</a:t>
            </a:r>
            <a:r>
              <a:rPr lang="en-US" sz="1800" dirty="0" smtClean="0"/>
              <a:t>), Spain;</a:t>
            </a:r>
          </a:p>
          <a:p>
            <a:pPr algn="just">
              <a:spcBef>
                <a:spcPts val="0"/>
              </a:spcBef>
            </a:pPr>
            <a:r>
              <a:rPr lang="en-US" sz="1800" dirty="0" smtClean="0"/>
              <a:t>ISRIC ‒ World Soil Information, </a:t>
            </a:r>
            <a:r>
              <a:rPr lang="en-US" sz="1800" dirty="0" err="1" smtClean="0"/>
              <a:t>Wageningen</a:t>
            </a:r>
            <a:r>
              <a:rPr lang="en-US" sz="1800" dirty="0" smtClean="0"/>
              <a:t> University, Holland;</a:t>
            </a:r>
          </a:p>
          <a:p>
            <a:pPr algn="just">
              <a:spcBef>
                <a:spcPts val="0"/>
              </a:spcBef>
            </a:pPr>
            <a:endParaRPr lang="en-US" sz="1800" dirty="0"/>
          </a:p>
        </p:txBody>
      </p:sp>
      <p:sp>
        <p:nvSpPr>
          <p:cNvPr id="4" name="Rectangle 3"/>
          <p:cNvSpPr/>
          <p:nvPr/>
        </p:nvSpPr>
        <p:spPr>
          <a:xfrm>
            <a:off x="4272684" y="1135446"/>
            <a:ext cx="3874779" cy="461665"/>
          </a:xfrm>
          <a:prstGeom prst="rect">
            <a:avLst/>
          </a:prstGeom>
        </p:spPr>
        <p:txBody>
          <a:bodyPr wrap="none">
            <a:spAutoFit/>
          </a:bodyPr>
          <a:lstStyle/>
          <a:p>
            <a:r>
              <a:rPr lang="sr-Latn-RS" sz="2400" b="1" dirty="0">
                <a:solidFill>
                  <a:srgbClr val="355C59"/>
                </a:solidFill>
                <a:latin typeface="Arial" panose="020B0604020202020204" pitchFamily="34" charset="0"/>
                <a:cs typeface="Arial" panose="020B0604020202020204" pitchFamily="34" charset="0"/>
              </a:rPr>
              <a:t>International cooperation</a:t>
            </a:r>
            <a:endParaRPr lang="sr-Latn-RS" sz="2400" b="1" i="0" dirty="0">
              <a:solidFill>
                <a:srgbClr val="355C59"/>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Резултат слика за ЕРАСМУС + слик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985" y="257222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Резултат слика за ЕРАСМУС + слик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2040" y="4708954"/>
            <a:ext cx="6228749"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empus.ac.rs/wp-content/uploads/2017/09/Ceepus-naslovna-01-240x2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725" y="1635649"/>
            <a:ext cx="2286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Резултат слика за erasmus mundus слик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4404" y="2543947"/>
            <a:ext cx="2790825" cy="1638300"/>
          </a:xfrm>
          <a:prstGeom prst="rect">
            <a:avLst/>
          </a:prstGeom>
        </p:spPr>
      </p:pic>
    </p:spTree>
    <p:extLst>
      <p:ext uri="{BB962C8B-B14F-4D97-AF65-F5344CB8AC3E}">
        <p14:creationId xmlns:p14="http://schemas.microsoft.com/office/powerpoint/2010/main" val="2660764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0405" y="2763795"/>
            <a:ext cx="4404360" cy="1747462"/>
          </a:xfrm>
          <a:prstGeom prst="rect">
            <a:avLst/>
          </a:prstGeom>
        </p:spPr>
      </p:pic>
      <p:sp>
        <p:nvSpPr>
          <p:cNvPr id="5" name="Rectangle 4"/>
          <p:cNvSpPr/>
          <p:nvPr/>
        </p:nvSpPr>
        <p:spPr>
          <a:xfrm>
            <a:off x="813938" y="700574"/>
            <a:ext cx="2803973" cy="400110"/>
          </a:xfrm>
          <a:prstGeom prst="rect">
            <a:avLst/>
          </a:prstGeom>
        </p:spPr>
        <p:txBody>
          <a:bodyPr wrap="none">
            <a:spAutoFit/>
          </a:bodyPr>
          <a:lstStyle/>
          <a:p>
            <a:r>
              <a:rPr lang="sr-Latn-RS" sz="2000" b="1" dirty="0" smtClean="0">
                <a:solidFill>
                  <a:srgbClr val="355C59"/>
                </a:solidFill>
                <a:latin typeface="Arial" panose="020B0604020202020204" pitchFamily="34" charset="0"/>
                <a:cs typeface="Arial" panose="020B0604020202020204" pitchFamily="34" charset="0"/>
              </a:rPr>
              <a:t>History </a:t>
            </a:r>
            <a:r>
              <a:rPr lang="sr-Latn-RS" sz="2000" b="1" dirty="0">
                <a:solidFill>
                  <a:srgbClr val="355C59"/>
                </a:solidFill>
                <a:latin typeface="Arial" panose="020B0604020202020204" pitchFamily="34" charset="0"/>
                <a:cs typeface="Arial" panose="020B0604020202020204" pitchFamily="34" charset="0"/>
              </a:rPr>
              <a:t>of the Faculty</a:t>
            </a:r>
            <a:endParaRPr lang="sr-Latn-RS" sz="2000" b="1" i="0" dirty="0">
              <a:solidFill>
                <a:srgbClr val="355C59"/>
              </a:solidFill>
              <a:effectLst/>
              <a:latin typeface="Arial" panose="020B0604020202020204" pitchFamily="34" charset="0"/>
              <a:cs typeface="Arial" panose="020B0604020202020204" pitchFamily="34" charset="0"/>
            </a:endParaRPr>
          </a:p>
        </p:txBody>
      </p:sp>
      <p:sp>
        <p:nvSpPr>
          <p:cNvPr id="6" name="Rectangle 5"/>
          <p:cNvSpPr/>
          <p:nvPr/>
        </p:nvSpPr>
        <p:spPr>
          <a:xfrm>
            <a:off x="813938" y="1249408"/>
            <a:ext cx="9417455" cy="1754326"/>
          </a:xfrm>
          <a:prstGeom prst="rect">
            <a:avLst/>
          </a:prstGeom>
        </p:spPr>
        <p:txBody>
          <a:bodyPr wrap="square">
            <a:spAutoFit/>
          </a:bodyPr>
          <a:lstStyle/>
          <a:p>
            <a:pPr algn="just"/>
            <a:r>
              <a:rPr lang="en-US" dirty="0">
                <a:solidFill>
                  <a:srgbClr val="3D3D3D"/>
                </a:solidFill>
                <a:latin typeface="Arial" panose="020B0604020202020204" pitchFamily="34" charset="0"/>
                <a:cs typeface="Arial" panose="020B0604020202020204" pitchFamily="34" charset="0"/>
              </a:rPr>
              <a:t>After the termination of classes in agronomy, which were held at the Lyceum or the Great School (1868 god.) by </a:t>
            </a:r>
            <a:r>
              <a:rPr lang="en-US" dirty="0" err="1">
                <a:solidFill>
                  <a:srgbClr val="3D3D3D"/>
                </a:solidFill>
                <a:latin typeface="Arial" panose="020B0604020202020204" pitchFamily="34" charset="0"/>
                <a:cs typeface="Arial" panose="020B0604020202020204" pitchFamily="34" charset="0"/>
              </a:rPr>
              <a:t>Josif</a:t>
            </a:r>
            <a:r>
              <a:rPr lang="en-US" dirty="0">
                <a:solidFill>
                  <a:srgbClr val="3D3D3D"/>
                </a:solidFill>
                <a:latin typeface="Arial" panose="020B0604020202020204" pitchFamily="34" charset="0"/>
                <a:cs typeface="Arial" panose="020B0604020202020204" pitchFamily="34" charset="0"/>
              </a:rPr>
              <a:t> </a:t>
            </a:r>
            <a:r>
              <a:rPr lang="en-US" dirty="0" err="1">
                <a:solidFill>
                  <a:srgbClr val="3D3D3D"/>
                </a:solidFill>
                <a:latin typeface="Arial" panose="020B0604020202020204" pitchFamily="34" charset="0"/>
                <a:cs typeface="Arial" panose="020B0604020202020204" pitchFamily="34" charset="0"/>
              </a:rPr>
              <a:t>Pančić</a:t>
            </a:r>
            <a:r>
              <a:rPr lang="en-US" dirty="0">
                <a:solidFill>
                  <a:srgbClr val="3D3D3D"/>
                </a:solidFill>
                <a:latin typeface="Arial" panose="020B0604020202020204" pitchFamily="34" charset="0"/>
                <a:cs typeface="Arial" panose="020B0604020202020204" pitchFamily="34" charset="0"/>
              </a:rPr>
              <a:t>, the National Assembly has raised the question of the education of agricultural and forestry workers. As early as in 1870, the National Assembly discussed the draft law on the establishment of an  agricultural school, whose task was to train people procurement clerks and foresters (district and county). This law was adopted on 24th October, 1870.</a:t>
            </a:r>
            <a:endParaRPr lang="sr-Latn-RS" dirty="0">
              <a:latin typeface="Arial" panose="020B0604020202020204" pitchFamily="34" charset="0"/>
              <a:cs typeface="Arial" panose="020B0604020202020204" pitchFamily="34" charset="0"/>
            </a:endParaRPr>
          </a:p>
        </p:txBody>
      </p:sp>
      <p:sp>
        <p:nvSpPr>
          <p:cNvPr id="7" name="Rectangle 6"/>
          <p:cNvSpPr/>
          <p:nvPr/>
        </p:nvSpPr>
        <p:spPr>
          <a:xfrm>
            <a:off x="813938" y="4511257"/>
            <a:ext cx="9358182" cy="1477328"/>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First Regulation of the Faculty of Agriculture was adopted on 11th February 1921. Enrollment of students in the first semester was conducted in the academic year 1920/1921, and classes began on 5th December 1920. The first generation consisted of 45 enrolled students, of which 36 of the Department of Agriculture and 9 of the Department of </a:t>
            </a:r>
            <a:r>
              <a:rPr lang="en-US" dirty="0" smtClean="0">
                <a:latin typeface="Arial" panose="020B0604020202020204" pitchFamily="34" charset="0"/>
                <a:cs typeface="Arial" panose="020B0604020202020204" pitchFamily="34" charset="0"/>
              </a:rPr>
              <a:t>Forestry</a:t>
            </a:r>
            <a:r>
              <a:rPr lang="en-US" sz="1600" dirty="0" smtClean="0">
                <a:solidFill>
                  <a:srgbClr val="3D3D3D"/>
                </a:solidFill>
                <a:latin typeface="Arial" panose="020B0604020202020204" pitchFamily="34" charset="0"/>
                <a:cs typeface="Arial" panose="020B0604020202020204" pitchFamily="34" charset="0"/>
              </a:rPr>
              <a:t>.</a:t>
            </a:r>
            <a:endParaRPr lang="en-US" sz="1600" b="0" i="0" dirty="0">
              <a:solidFill>
                <a:srgbClr val="3D3D3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864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7328" y="365125"/>
            <a:ext cx="7586472" cy="834283"/>
          </a:xfrm>
        </p:spPr>
        <p:txBody>
          <a:bodyPr/>
          <a:lstStyle/>
          <a:p>
            <a:endParaRPr lang="en-US" dirty="0"/>
          </a:p>
        </p:txBody>
      </p:sp>
      <p:sp>
        <p:nvSpPr>
          <p:cNvPr id="3" name="Content Placeholder 2"/>
          <p:cNvSpPr>
            <a:spLocks noGrp="1"/>
          </p:cNvSpPr>
          <p:nvPr>
            <p:ph idx="1"/>
          </p:nvPr>
        </p:nvSpPr>
        <p:spPr>
          <a:xfrm>
            <a:off x="814449" y="1243733"/>
            <a:ext cx="11060876" cy="4682053"/>
          </a:xfrm>
        </p:spPr>
        <p:txBody>
          <a:bodyPr/>
          <a:lstStyle/>
          <a:p>
            <a:pPr algn="just"/>
            <a:r>
              <a:rPr lang="en-US" sz="2000" dirty="0" smtClean="0"/>
              <a:t>After the </a:t>
            </a:r>
            <a:r>
              <a:rPr lang="en-US" sz="2000" dirty="0" smtClean="0"/>
              <a:t>II World war </a:t>
            </a:r>
            <a:r>
              <a:rPr lang="en-US" sz="2000" dirty="0" err="1" smtClean="0"/>
              <a:t>war</a:t>
            </a:r>
            <a:r>
              <a:rPr lang="en-US" sz="2000" dirty="0" smtClean="0"/>
              <a:t> </a:t>
            </a:r>
            <a:r>
              <a:rPr lang="en-US" sz="2000" dirty="0" smtClean="0"/>
              <a:t>teaching began in the academic year 1945/46. The subject “Torrent control”  was taught by </a:t>
            </a:r>
            <a:r>
              <a:rPr lang="en-US" sz="2000" dirty="0" err="1" smtClean="0"/>
              <a:t>prof</a:t>
            </a:r>
            <a:r>
              <a:rPr lang="en-US" sz="2000" dirty="0" smtClean="0"/>
              <a:t>. </a:t>
            </a:r>
            <a:r>
              <a:rPr lang="en-US" sz="2000" dirty="0" err="1" smtClean="0"/>
              <a:t>Sreten</a:t>
            </a:r>
            <a:r>
              <a:rPr lang="en-US" sz="2000" dirty="0" smtClean="0"/>
              <a:t> </a:t>
            </a:r>
            <a:r>
              <a:rPr lang="en-US" sz="2000" dirty="0" err="1" smtClean="0"/>
              <a:t>Rosić</a:t>
            </a:r>
            <a:r>
              <a:rPr lang="en-US" sz="2000" dirty="0" smtClean="0"/>
              <a:t>. </a:t>
            </a:r>
            <a:endParaRPr lang="sr-Latn-RS" sz="2000" dirty="0" smtClean="0"/>
          </a:p>
          <a:p>
            <a:pPr algn="just"/>
            <a:r>
              <a:rPr lang="en-US" sz="2000" dirty="0" smtClean="0"/>
              <a:t>In 1960, 5 departments were formed at the Faculty of Forestry, including the Department of erosion and torrent control. At the </a:t>
            </a:r>
            <a:r>
              <a:rPr lang="en-US" sz="2000" b="1" dirty="0" smtClean="0">
                <a:solidFill>
                  <a:srgbClr val="7030A0"/>
                </a:solidFill>
              </a:rPr>
              <a:t>Department of erosion and torrent control</a:t>
            </a:r>
            <a:r>
              <a:rPr lang="en-US" sz="2000" dirty="0" smtClean="0">
                <a:solidFill>
                  <a:srgbClr val="7030A0"/>
                </a:solidFill>
              </a:rPr>
              <a:t> </a:t>
            </a:r>
            <a:r>
              <a:rPr lang="en-US" sz="2000" dirty="0" smtClean="0"/>
              <a:t>the subjects were arranged in two chairs: </a:t>
            </a:r>
            <a:r>
              <a:rPr lang="en-US" sz="2000" b="1" dirty="0" smtClean="0">
                <a:solidFill>
                  <a:schemeClr val="accent6">
                    <a:lumMod val="75000"/>
                  </a:schemeClr>
                </a:solidFill>
              </a:rPr>
              <a:t>the Chair of erosion and tor</a:t>
            </a:r>
            <a:r>
              <a:rPr lang="sr-Latn-RS" sz="2000" b="1" dirty="0" smtClean="0">
                <a:solidFill>
                  <a:schemeClr val="accent6">
                    <a:lumMod val="75000"/>
                  </a:schemeClr>
                </a:solidFill>
              </a:rPr>
              <a:t>r</a:t>
            </a:r>
            <a:r>
              <a:rPr lang="en-US" sz="2000" b="1" dirty="0" err="1" smtClean="0">
                <a:solidFill>
                  <a:schemeClr val="accent6">
                    <a:lumMod val="75000"/>
                  </a:schemeClr>
                </a:solidFill>
              </a:rPr>
              <a:t>ent</a:t>
            </a:r>
            <a:r>
              <a:rPr lang="en-US" sz="2000" b="1" dirty="0" smtClean="0">
                <a:solidFill>
                  <a:schemeClr val="accent6">
                    <a:lumMod val="75000"/>
                  </a:schemeClr>
                </a:solidFill>
              </a:rPr>
              <a:t> control and the Chair of forest ameliorations.</a:t>
            </a:r>
            <a:endParaRPr lang="sr-Latn-RS" sz="2000" b="1" dirty="0" smtClean="0">
              <a:solidFill>
                <a:schemeClr val="accent6">
                  <a:lumMod val="75000"/>
                </a:schemeClr>
              </a:solidFill>
            </a:endParaRPr>
          </a:p>
          <a:p>
            <a:pPr algn="just"/>
            <a:r>
              <a:rPr lang="en-US" sz="2000" dirty="0" smtClean="0"/>
              <a:t>In 1961 the Department changed its name to the </a:t>
            </a:r>
            <a:r>
              <a:rPr lang="en-US" sz="2000" b="1" dirty="0" smtClean="0">
                <a:solidFill>
                  <a:schemeClr val="accent6">
                    <a:lumMod val="75000"/>
                  </a:schemeClr>
                </a:solidFill>
              </a:rPr>
              <a:t>Department of erosion control and ameliorations</a:t>
            </a:r>
            <a:r>
              <a:rPr lang="en-US" sz="2000" dirty="0" smtClean="0"/>
              <a:t>.</a:t>
            </a:r>
            <a:endParaRPr lang="sr-Latn-RS" sz="2000" dirty="0" smtClean="0"/>
          </a:p>
          <a:p>
            <a:pPr algn="just"/>
            <a:r>
              <a:rPr lang="en-US" sz="2000" dirty="0" smtClean="0"/>
              <a:t>The new reorganization of the Faculty of Forestry was conducted in 1973. The Departments became institutes and all but forestry changed their names. The former Department of erosion control and ameliorations became the </a:t>
            </a:r>
            <a:r>
              <a:rPr lang="en-US" sz="2000" b="1" dirty="0" smtClean="0">
                <a:solidFill>
                  <a:schemeClr val="accent6">
                    <a:lumMod val="75000"/>
                  </a:schemeClr>
                </a:solidFill>
              </a:rPr>
              <a:t>Institute for water management of erodible areas</a:t>
            </a:r>
            <a:r>
              <a:rPr lang="en-US" sz="2000" dirty="0" smtClean="0"/>
              <a:t>.</a:t>
            </a:r>
            <a:endParaRPr lang="sr-Latn-RS" sz="2000" dirty="0" smtClean="0"/>
          </a:p>
          <a:p>
            <a:pPr algn="just"/>
            <a:r>
              <a:rPr lang="en-US" sz="2000" dirty="0" smtClean="0"/>
              <a:t>Significant changes in the organization of the Faculty of Forestry took place in 1988. The existing institutes were reorganized into departments and each department represented an educational profile of the Faculty. The Department then obtained the name </a:t>
            </a:r>
            <a:r>
              <a:rPr lang="en-US" sz="2000" b="1" dirty="0" smtClean="0">
                <a:solidFill>
                  <a:schemeClr val="accent6">
                    <a:lumMod val="75000"/>
                  </a:schemeClr>
                </a:solidFill>
              </a:rPr>
              <a:t>Department for protection against erosion</a:t>
            </a:r>
            <a:r>
              <a:rPr lang="en-US" sz="2000" dirty="0" smtClean="0"/>
              <a:t> and its graduates received  the title Graduate forestry engineer for protection against erosion. </a:t>
            </a:r>
            <a:endParaRPr lang="sr-Latn-R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6"/>
            <a:ext cx="10515600" cy="2686998"/>
          </a:xfrm>
        </p:spPr>
        <p:txBody>
          <a:bodyPr/>
          <a:lstStyle/>
          <a:p>
            <a:pPr algn="just"/>
            <a:r>
              <a:rPr lang="en-US" dirty="0" smtClean="0"/>
              <a:t>After the adoption of the 2005 Law on Higher Education the Faculty adopted amendments to the Statute and new curricula for all educational profiles based on the principles of the Bologna Declaration. One significant change was the new name of the Department, which remained to date – the </a:t>
            </a:r>
            <a:r>
              <a:rPr lang="en-US" b="1" dirty="0" smtClean="0">
                <a:solidFill>
                  <a:schemeClr val="accent6">
                    <a:lumMod val="75000"/>
                  </a:schemeClr>
                </a:solidFill>
              </a:rPr>
              <a:t>Department of Ecological engineering for soil and water resources protection</a:t>
            </a:r>
            <a:r>
              <a:rPr lang="en-US" dirty="0" smtClean="0"/>
              <a:t>. </a:t>
            </a:r>
          </a:p>
          <a:p>
            <a:pPr algn="just"/>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srcRect l="1546" t="10864" r="2080" b="18269"/>
          <a:stretch/>
        </p:blipFill>
        <p:spPr>
          <a:xfrm>
            <a:off x="979521" y="1507525"/>
            <a:ext cx="9460303" cy="3912973"/>
          </a:xfrm>
          <a:prstGeom prst="rect">
            <a:avLst/>
          </a:prstGeom>
        </p:spPr>
      </p:pic>
      <p:sp>
        <p:nvSpPr>
          <p:cNvPr id="2" name="Oval 1"/>
          <p:cNvSpPr/>
          <p:nvPr/>
        </p:nvSpPr>
        <p:spPr>
          <a:xfrm>
            <a:off x="6829167" y="4374292"/>
            <a:ext cx="2191265" cy="1046206"/>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77082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42819786"/>
              </p:ext>
            </p:extLst>
          </p:nvPr>
        </p:nvGraphicFramePr>
        <p:xfrm>
          <a:off x="413266" y="1198606"/>
          <a:ext cx="3479112" cy="4581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315537516"/>
              </p:ext>
            </p:extLst>
          </p:nvPr>
        </p:nvGraphicFramePr>
        <p:xfrm>
          <a:off x="4077727" y="1013255"/>
          <a:ext cx="2335427" cy="9885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914615821"/>
              </p:ext>
            </p:extLst>
          </p:nvPr>
        </p:nvGraphicFramePr>
        <p:xfrm>
          <a:off x="6750903" y="1013255"/>
          <a:ext cx="2504304" cy="9885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extLst>
              <p:ext uri="{D42A27DB-BD31-4B8C-83A1-F6EECF244321}">
                <p14:modId xmlns:p14="http://schemas.microsoft.com/office/powerpoint/2010/main" val="2601594589"/>
              </p:ext>
            </p:extLst>
          </p:nvPr>
        </p:nvGraphicFramePr>
        <p:xfrm>
          <a:off x="9576483" y="1013255"/>
          <a:ext cx="2504304" cy="98853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188935" y="2893404"/>
            <a:ext cx="2224219" cy="1191783"/>
          </a:xfrm>
          <a:prstGeom prst="rect">
            <a:avLst/>
          </a:prstGeom>
        </p:spPr>
      </p:pic>
      <p:pic>
        <p:nvPicPr>
          <p:cNvPr id="13" name="Picture 1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483689" y="2689195"/>
            <a:ext cx="2857500" cy="1600200"/>
          </a:xfrm>
          <a:prstGeom prst="rect">
            <a:avLst/>
          </a:prstGeom>
        </p:spPr>
      </p:pic>
      <p:pic>
        <p:nvPicPr>
          <p:cNvPr id="14" name="Picture 13"/>
          <p:cNvPicPr>
            <a:picLocks noChangeAspect="1"/>
          </p:cNvPicPr>
          <p:nvPr/>
        </p:nvPicPr>
        <p:blipFill rotWithShape="1">
          <a:blip r:embed="rId24" cstate="print">
            <a:extLst>
              <a:ext uri="{28A0092B-C50C-407E-A947-70E740481C1C}">
                <a14:useLocalDpi xmlns:a14="http://schemas.microsoft.com/office/drawing/2010/main" val="0"/>
              </a:ext>
            </a:extLst>
          </a:blip>
          <a:srcRect l="16288" t="12802" r="13745"/>
          <a:stretch/>
        </p:blipFill>
        <p:spPr>
          <a:xfrm>
            <a:off x="9802783" y="2055911"/>
            <a:ext cx="2129717" cy="3538933"/>
          </a:xfrm>
          <a:prstGeom prst="rect">
            <a:avLst/>
          </a:prstGeom>
        </p:spPr>
      </p:pic>
    </p:spTree>
    <p:extLst>
      <p:ext uri="{BB962C8B-B14F-4D97-AF65-F5344CB8AC3E}">
        <p14:creationId xmlns:p14="http://schemas.microsoft.com/office/powerpoint/2010/main" val="493985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350" y="1484273"/>
            <a:ext cx="7586472" cy="1227439"/>
          </a:xfrm>
        </p:spPr>
        <p:txBody>
          <a:bodyPr/>
          <a:lstStyle/>
          <a:p>
            <a:pPr algn="ctr"/>
            <a:r>
              <a:rPr lang="sr-Latn-RS" sz="2400" b="1" dirty="0">
                <a:latin typeface="Arial" panose="020B0604020202020204" pitchFamily="34" charset="0"/>
                <a:cs typeface="Arial" panose="020B0604020202020204" pitchFamily="34" charset="0"/>
              </a:rPr>
              <a:t>Undergraduate studies (Bachelor</a:t>
            </a:r>
            <a:r>
              <a:rPr lang="sr-Latn-RS" sz="2400" b="1" dirty="0" smtClean="0">
                <a:latin typeface="Arial" panose="020B0604020202020204" pitchFamily="34" charset="0"/>
                <a:cs typeface="Arial" panose="020B0604020202020204" pitchFamily="34" charset="0"/>
              </a:rPr>
              <a:t>) in Faculty of Forestry</a:t>
            </a:r>
            <a:r>
              <a:rPr lang="sr-Latn-RS" b="1" dirty="0"/>
              <a:t/>
            </a:r>
            <a:br>
              <a:rPr lang="sr-Latn-RS" b="1" dirty="0"/>
            </a:br>
            <a:endParaRPr lang="sr-Latn-RS" dirty="0"/>
          </a:p>
        </p:txBody>
      </p:sp>
      <p:sp>
        <p:nvSpPr>
          <p:cNvPr id="3" name="Content Placeholder 2"/>
          <p:cNvSpPr>
            <a:spLocks noGrp="1"/>
          </p:cNvSpPr>
          <p:nvPr>
            <p:ph idx="1"/>
          </p:nvPr>
        </p:nvSpPr>
        <p:spPr>
          <a:xfrm>
            <a:off x="1484870" y="2711712"/>
            <a:ext cx="8075141" cy="2823648"/>
          </a:xfrm>
        </p:spPr>
        <p:txBody>
          <a:bodyPr/>
          <a:lstStyle/>
          <a:p>
            <a:pPr marL="0" indent="0" algn="just">
              <a:buNone/>
            </a:pPr>
            <a:r>
              <a:rPr lang="en-US" sz="2400" dirty="0">
                <a:solidFill>
                  <a:srgbClr val="3D3D3D"/>
                </a:solidFill>
                <a:latin typeface="Arial" panose="020B0604020202020204" pitchFamily="34" charset="0"/>
                <a:cs typeface="Arial" panose="020B0604020202020204" pitchFamily="34" charset="0"/>
              </a:rPr>
              <a:t>The first level of studies (</a:t>
            </a:r>
            <a:r>
              <a:rPr lang="en-US" sz="2400" dirty="0" smtClean="0">
                <a:solidFill>
                  <a:srgbClr val="3D3D3D"/>
                </a:solidFill>
                <a:latin typeface="Arial" panose="020B0604020202020204" pitchFamily="34" charset="0"/>
                <a:cs typeface="Arial" panose="020B0604020202020204" pitchFamily="34" charset="0"/>
              </a:rPr>
              <a:t>Bachelor) </a:t>
            </a:r>
            <a:r>
              <a:rPr lang="en-US" sz="2400" dirty="0">
                <a:solidFill>
                  <a:srgbClr val="3D3D3D"/>
                </a:solidFill>
                <a:latin typeface="Arial" panose="020B0604020202020204" pitchFamily="34" charset="0"/>
                <a:cs typeface="Arial" panose="020B0604020202020204" pitchFamily="34" charset="0"/>
              </a:rPr>
              <a:t>are undergraduate studies. This level is relevant primarily for the labor market. At the first level of the studies within the first study cycle, the students not only acquire theoretical knowledge, but sufficient competencies, both general and professional, which enable them to continue studying at the next study level.</a:t>
            </a:r>
          </a:p>
          <a:p>
            <a:pPr marL="0" indent="0">
              <a:buNone/>
            </a:pPr>
            <a:r>
              <a:rPr lang="en-US" dirty="0">
                <a:solidFill>
                  <a:srgbClr val="000000"/>
                </a:solidFill>
                <a:latin typeface="PT Sans"/>
              </a:rPr>
              <a:t/>
            </a:r>
            <a:br>
              <a:rPr lang="en-US" dirty="0">
                <a:solidFill>
                  <a:srgbClr val="000000"/>
                </a:solidFill>
                <a:latin typeface="PT Sans"/>
              </a:rPr>
            </a:br>
            <a:endParaRPr lang="sr-Latn-RS" dirty="0"/>
          </a:p>
        </p:txBody>
      </p:sp>
      <p:sp>
        <p:nvSpPr>
          <p:cNvPr id="11" name="Rectangle 1"/>
          <p:cNvSpPr>
            <a:spLocks noChangeArrowheads="1"/>
          </p:cNvSpPr>
          <p:nvPr/>
        </p:nvSpPr>
        <p:spPr bwMode="auto">
          <a:xfrm>
            <a:off x="1905000" y="3398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800" b="0" i="0" u="none" strike="noStrike" cap="none" normalizeH="0" baseline="0" smtClean="0">
                <a:ln>
                  <a:noFill/>
                </a:ln>
                <a:solidFill>
                  <a:schemeClr val="tx1"/>
                </a:solidFill>
                <a:effectLst/>
                <a:latin typeface="Arial" panose="020B0604020202020204" pitchFamily="34" charset="0"/>
              </a:rPr>
              <a:t/>
            </a:r>
            <a:br>
              <a:rPr kumimoji="0" lang="sr-Latn-RS" altLang="sr-Latn-RS" sz="1800" b="0" i="0" u="none" strike="noStrike" cap="none" normalizeH="0" baseline="0" smtClean="0">
                <a:ln>
                  <a:noFill/>
                </a:ln>
                <a:solidFill>
                  <a:schemeClr val="tx1"/>
                </a:solidFill>
                <a:effectLst/>
                <a:latin typeface="Arial" panose="020B0604020202020204" pitchFamily="34" charset="0"/>
              </a:rPr>
            </a:br>
            <a:endParaRPr kumimoji="0" lang="sr-Latn-RS" altLang="sr-Latn-R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221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4805" y="2533732"/>
            <a:ext cx="8915400" cy="3026808"/>
          </a:xfrm>
        </p:spPr>
        <p:txBody>
          <a:bodyPr/>
          <a:lstStyle/>
          <a:p>
            <a:pPr algn="just">
              <a:buFont typeface="Arial" panose="020B0604020202020204" pitchFamily="34" charset="0"/>
              <a:buChar char="•"/>
            </a:pPr>
            <a:r>
              <a:rPr lang="en-US" sz="2000" b="1" dirty="0">
                <a:solidFill>
                  <a:srgbClr val="3D3D3D"/>
                </a:solidFill>
                <a:latin typeface="Arial" panose="020B0604020202020204" pitchFamily="34" charset="0"/>
                <a:cs typeface="Arial" panose="020B0604020202020204" pitchFamily="34" charset="0"/>
              </a:rPr>
              <a:t>Graduate forest engineer </a:t>
            </a:r>
            <a:r>
              <a:rPr lang="en-US" sz="2000" dirty="0">
                <a:solidFill>
                  <a:srgbClr val="3D3D3D"/>
                </a:solidFill>
                <a:latin typeface="Arial" panose="020B0604020202020204" pitchFamily="34" charset="0"/>
                <a:cs typeface="Arial" panose="020B0604020202020204" pitchFamily="34" charset="0"/>
              </a:rPr>
              <a:t>– students who graduate from the study program Forestry</a:t>
            </a:r>
          </a:p>
          <a:p>
            <a:pPr algn="just">
              <a:buFont typeface="Arial" panose="020B0604020202020204" pitchFamily="34" charset="0"/>
              <a:buChar char="•"/>
            </a:pPr>
            <a:r>
              <a:rPr lang="en-US" sz="2000" b="1" dirty="0">
                <a:solidFill>
                  <a:srgbClr val="3D3D3D"/>
                </a:solidFill>
                <a:latin typeface="Arial" panose="020B0604020202020204" pitchFamily="34" charset="0"/>
                <a:cs typeface="Arial" panose="020B0604020202020204" pitchFamily="34" charset="0"/>
              </a:rPr>
              <a:t>Graduate engineer of technologies, management and design of furniture and wood products</a:t>
            </a:r>
            <a:r>
              <a:rPr lang="en-US" sz="2000" dirty="0">
                <a:solidFill>
                  <a:srgbClr val="3D3D3D"/>
                </a:solidFill>
                <a:latin typeface="Arial" panose="020B0604020202020204" pitchFamily="34" charset="0"/>
                <a:cs typeface="Arial" panose="020B0604020202020204" pitchFamily="34" charset="0"/>
              </a:rPr>
              <a:t> – students who graduate from the study program Technologies, management and design of furniture and wood products</a:t>
            </a:r>
          </a:p>
          <a:p>
            <a:pPr algn="just">
              <a:buFont typeface="Arial" panose="020B0604020202020204" pitchFamily="34" charset="0"/>
              <a:buChar char="•"/>
            </a:pPr>
            <a:r>
              <a:rPr lang="en-US" sz="2000" b="1" dirty="0">
                <a:solidFill>
                  <a:srgbClr val="3D3D3D"/>
                </a:solidFill>
                <a:latin typeface="Arial" panose="020B0604020202020204" pitchFamily="34" charset="0"/>
                <a:cs typeface="Arial" panose="020B0604020202020204" pitchFamily="34" charset="0"/>
              </a:rPr>
              <a:t>Graduate engineer of landscape architecture</a:t>
            </a:r>
            <a:r>
              <a:rPr lang="en-US" sz="2000" dirty="0">
                <a:solidFill>
                  <a:srgbClr val="3D3D3D"/>
                </a:solidFill>
                <a:latin typeface="Arial" panose="020B0604020202020204" pitchFamily="34" charset="0"/>
                <a:cs typeface="Arial" panose="020B0604020202020204" pitchFamily="34" charset="0"/>
              </a:rPr>
              <a:t> – students who graduate from the study program Landscape architecture</a:t>
            </a:r>
          </a:p>
          <a:p>
            <a:pPr algn="just">
              <a:buFont typeface="Arial" panose="020B0604020202020204" pitchFamily="34" charset="0"/>
              <a:buChar char="•"/>
            </a:pPr>
            <a:r>
              <a:rPr lang="en-US" sz="2000" b="1" dirty="0">
                <a:solidFill>
                  <a:srgbClr val="00B050"/>
                </a:solidFill>
                <a:latin typeface="Arial" panose="020B0604020202020204" pitchFamily="34" charset="0"/>
                <a:cs typeface="Arial" panose="020B0604020202020204" pitchFamily="34" charset="0"/>
              </a:rPr>
              <a:t>Graduate forest engineer</a:t>
            </a:r>
            <a:r>
              <a:rPr lang="en-US" sz="2000" dirty="0">
                <a:solidFill>
                  <a:srgbClr val="00B050"/>
                </a:solidFill>
                <a:latin typeface="Arial" panose="020B0604020202020204" pitchFamily="34" charset="0"/>
                <a:cs typeface="Arial" panose="020B0604020202020204" pitchFamily="34" charset="0"/>
              </a:rPr>
              <a:t> – students who graduate from the study program </a:t>
            </a:r>
            <a:r>
              <a:rPr lang="en-US" sz="2000" b="1" dirty="0">
                <a:solidFill>
                  <a:srgbClr val="002060"/>
                </a:solidFill>
                <a:latin typeface="Arial" panose="020B0604020202020204" pitchFamily="34" charset="0"/>
                <a:cs typeface="Arial" panose="020B0604020202020204" pitchFamily="34" charset="0"/>
              </a:rPr>
              <a:t>Ecological engineering for soil and water resources protection</a:t>
            </a:r>
            <a:r>
              <a:rPr lang="en-US" sz="2000" dirty="0">
                <a:solidFill>
                  <a:srgbClr val="00B050"/>
                </a:solidFill>
                <a:latin typeface="Arial" panose="020B0604020202020204" pitchFamily="34" charset="0"/>
                <a:cs typeface="Arial" panose="020B0604020202020204" pitchFamily="34" charset="0"/>
              </a:rPr>
              <a:t>.</a:t>
            </a:r>
          </a:p>
          <a:p>
            <a:pPr algn="just"/>
            <a:endParaRPr lang="sr-Latn-RS" dirty="0">
              <a:solidFill>
                <a:srgbClr val="00B050"/>
              </a:solidFill>
            </a:endParaRPr>
          </a:p>
        </p:txBody>
      </p:sp>
      <p:sp>
        <p:nvSpPr>
          <p:cNvPr id="2" name="Rectangle 1"/>
          <p:cNvSpPr/>
          <p:nvPr/>
        </p:nvSpPr>
        <p:spPr>
          <a:xfrm>
            <a:off x="1491048" y="1544846"/>
            <a:ext cx="8946291" cy="707886"/>
          </a:xfrm>
          <a:prstGeom prst="rect">
            <a:avLst/>
          </a:prstGeom>
        </p:spPr>
        <p:txBody>
          <a:bodyPr wrap="square">
            <a:spAutoFit/>
          </a:bodyPr>
          <a:lstStyle/>
          <a:p>
            <a:r>
              <a:rPr lang="sr-Latn-RS" sz="2000" dirty="0" smtClean="0">
                <a:solidFill>
                  <a:srgbClr val="3D3D3D"/>
                </a:solidFill>
                <a:latin typeface="Arial" panose="020B0604020202020204" pitchFamily="34" charset="0"/>
                <a:cs typeface="Arial" panose="020B0604020202020204" pitchFamily="34" charset="0"/>
              </a:rPr>
              <a:t>S</a:t>
            </a:r>
            <a:r>
              <a:rPr lang="en-US" sz="2000" dirty="0" err="1" smtClean="0">
                <a:solidFill>
                  <a:srgbClr val="3D3D3D"/>
                </a:solidFill>
                <a:latin typeface="Arial" panose="020B0604020202020204" pitchFamily="34" charset="0"/>
                <a:cs typeface="Arial" panose="020B0604020202020204" pitchFamily="34" charset="0"/>
              </a:rPr>
              <a:t>tudy</a:t>
            </a:r>
            <a:r>
              <a:rPr lang="en-US" sz="2000" dirty="0" smtClean="0">
                <a:solidFill>
                  <a:srgbClr val="3D3D3D"/>
                </a:solidFill>
                <a:latin typeface="Arial" panose="020B0604020202020204" pitchFamily="34" charset="0"/>
                <a:cs typeface="Arial" panose="020B0604020202020204" pitchFamily="34" charset="0"/>
              </a:rPr>
              <a:t> </a:t>
            </a:r>
            <a:r>
              <a:rPr lang="en-US" sz="2000" dirty="0">
                <a:solidFill>
                  <a:srgbClr val="3D3D3D"/>
                </a:solidFill>
                <a:latin typeface="Arial" panose="020B0604020202020204" pitchFamily="34" charset="0"/>
                <a:cs typeface="Arial" panose="020B0604020202020204" pitchFamily="34" charset="0"/>
              </a:rPr>
              <a:t>programs of undergraduate studies last for 4 years, after which the students obtain </a:t>
            </a:r>
            <a:r>
              <a:rPr lang="en-US" sz="2000" b="1" i="1" dirty="0">
                <a:solidFill>
                  <a:srgbClr val="3D3D3D"/>
                </a:solidFill>
                <a:latin typeface="Arial" panose="020B0604020202020204" pitchFamily="34" charset="0"/>
                <a:cs typeface="Arial" panose="020B0604020202020204" pitchFamily="34" charset="0"/>
              </a:rPr>
              <a:t>240 ECTS </a:t>
            </a:r>
            <a:r>
              <a:rPr lang="en-US" sz="2000" dirty="0">
                <a:solidFill>
                  <a:srgbClr val="3D3D3D"/>
                </a:solidFill>
                <a:latin typeface="Arial" panose="020B0604020202020204" pitchFamily="34" charset="0"/>
                <a:cs typeface="Arial" panose="020B0604020202020204" pitchFamily="34" charset="0"/>
              </a:rPr>
              <a:t>and the professional titles:</a:t>
            </a:r>
          </a:p>
        </p:txBody>
      </p:sp>
    </p:spTree>
    <p:extLst>
      <p:ext uri="{BB962C8B-B14F-4D97-AF65-F5344CB8AC3E}">
        <p14:creationId xmlns:p14="http://schemas.microsoft.com/office/powerpoint/2010/main" val="4106343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585</Words>
  <Application>Microsoft Office PowerPoint</Application>
  <PresentationFormat>Widescreen</PresentationFormat>
  <Paragraphs>75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Candara</vt:lpstr>
      <vt:lpstr>Comic Sans MS</vt:lpstr>
      <vt:lpstr>PT Sans</vt:lpstr>
      <vt:lpstr>Office Theme</vt:lpstr>
      <vt:lpstr>Overview of existing bachelor and master programme at the Faculty of Forestry UB </vt:lpstr>
      <vt:lpstr>PowerPoint Presentation</vt:lpstr>
      <vt:lpstr>PowerPoint Presentation</vt:lpstr>
      <vt:lpstr>PowerPoint Presentation</vt:lpstr>
      <vt:lpstr>PowerPoint Presentation</vt:lpstr>
      <vt:lpstr>PowerPoint Presentation</vt:lpstr>
      <vt:lpstr>PowerPoint Presentation</vt:lpstr>
      <vt:lpstr>Undergraduate studies (Bachelor) in Faculty of Forestry </vt:lpstr>
      <vt:lpstr>PowerPoint Presentation</vt:lpstr>
      <vt:lpstr>Ecological engineering for soil and water resources protection </vt:lpstr>
      <vt:lpstr>PowerPoint Presentation</vt:lpstr>
      <vt:lpstr>PowerPoint Presentation</vt:lpstr>
      <vt:lpstr>PowerPoint Presentation</vt:lpstr>
      <vt:lpstr>PowerPoint Presentation</vt:lpstr>
      <vt:lpstr>PowerPoint Presentation</vt:lpstr>
      <vt:lpstr>Ecological engineering for soil and water resources protection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Sinisa</dc:creator>
  <cp:lastModifiedBy>Ratko Ristic</cp:lastModifiedBy>
  <cp:revision>56</cp:revision>
  <dcterms:created xsi:type="dcterms:W3CDTF">2018-11-16T09:40:05Z</dcterms:created>
  <dcterms:modified xsi:type="dcterms:W3CDTF">2019-11-17T08:16:39Z</dcterms:modified>
</cp:coreProperties>
</file>